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0.29616724738675959</c:v>
                </c:pt>
                <c:pt idx="1">
                  <c:v>0.70383275261324041</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710857424"/>
        <c:axId val="710856880"/>
      </c:barChart>
      <c:valAx>
        <c:axId val="710856880"/>
        <c:scaling>
          <c:orientation val="minMax"/>
        </c:scaling>
        <c:delete val="1"/>
        <c:axPos val="t"/>
        <c:numFmt formatCode="0%" sourceLinked="1"/>
        <c:majorTickMark val="out"/>
        <c:minorTickMark val="none"/>
        <c:tickLblPos val="nextTo"/>
        <c:crossAx val="710857424"/>
        <c:crosses val="autoZero"/>
        <c:crossBetween val="between"/>
      </c:valAx>
      <c:catAx>
        <c:axId val="71085742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71085688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889332080"/>
        <c:axId val="8893299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7.2545896629863194</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889332624"/>
        <c:axId val="889330448"/>
      </c:barChart>
      <c:catAx>
        <c:axId val="889332080"/>
        <c:scaling>
          <c:orientation val="minMax"/>
        </c:scaling>
        <c:delete val="1"/>
        <c:axPos val="b"/>
        <c:numFmt formatCode="General" sourceLinked="1"/>
        <c:majorTickMark val="none"/>
        <c:minorTickMark val="none"/>
        <c:tickLblPos val="nextTo"/>
        <c:crossAx val="889329904"/>
        <c:crosses val="autoZero"/>
        <c:auto val="1"/>
        <c:lblAlgn val="ctr"/>
        <c:lblOffset val="100"/>
        <c:noMultiLvlLbl val="0"/>
      </c:catAx>
      <c:valAx>
        <c:axId val="8893299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9332080"/>
        <c:crosses val="autoZero"/>
        <c:crossBetween val="between"/>
      </c:valAx>
      <c:valAx>
        <c:axId val="8893304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332624"/>
        <c:crosses val="max"/>
        <c:crossBetween val="between"/>
      </c:valAx>
      <c:catAx>
        <c:axId val="889332624"/>
        <c:scaling>
          <c:orientation val="minMax"/>
        </c:scaling>
        <c:delete val="1"/>
        <c:axPos val="b"/>
        <c:numFmt formatCode="General" sourceLinked="1"/>
        <c:majorTickMark val="out"/>
        <c:minorTickMark val="none"/>
        <c:tickLblPos val="nextTo"/>
        <c:crossAx val="8893304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0.28377511118822873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0.10429216802772956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1.0887953804812298</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0.10429216802772956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0.10444301178473214</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889334256"/>
        <c:axId val="8893309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7.2476430233597098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889327184"/>
        <c:axId val="889333168"/>
      </c:scatterChart>
      <c:catAx>
        <c:axId val="889334256"/>
        <c:scaling>
          <c:orientation val="minMax"/>
        </c:scaling>
        <c:delete val="1"/>
        <c:axPos val="l"/>
        <c:numFmt formatCode="General" sourceLinked="1"/>
        <c:majorTickMark val="out"/>
        <c:minorTickMark val="none"/>
        <c:tickLblPos val="nextTo"/>
        <c:crossAx val="889330992"/>
        <c:crosses val="autoZero"/>
        <c:auto val="1"/>
        <c:lblAlgn val="ctr"/>
        <c:lblOffset val="100"/>
        <c:noMultiLvlLbl val="0"/>
      </c:catAx>
      <c:valAx>
        <c:axId val="8893309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9334256"/>
        <c:crosses val="autoZero"/>
        <c:crossBetween val="between"/>
      </c:valAx>
      <c:valAx>
        <c:axId val="889333168"/>
        <c:scaling>
          <c:orientation val="minMax"/>
          <c:min val="0"/>
        </c:scaling>
        <c:delete val="1"/>
        <c:axPos val="r"/>
        <c:numFmt formatCode="#;;0" sourceLinked="0"/>
        <c:majorTickMark val="out"/>
        <c:minorTickMark val="none"/>
        <c:tickLblPos val="nextTo"/>
        <c:crossAx val="889327184"/>
        <c:crosses val="max"/>
        <c:crossBetween val="midCat"/>
        <c:majorUnit val="1"/>
      </c:valAx>
      <c:valAx>
        <c:axId val="8893271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93331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0.15088820638715372</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0.10643173561432029</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1.1111321613590377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0.10643173561432029</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0.13682333578829819</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889327728"/>
        <c:axId val="8893282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7.4907733017266196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895179792"/>
        <c:axId val="889328816"/>
      </c:scatterChart>
      <c:catAx>
        <c:axId val="889327728"/>
        <c:scaling>
          <c:orientation val="minMax"/>
        </c:scaling>
        <c:delete val="1"/>
        <c:axPos val="l"/>
        <c:numFmt formatCode="General" sourceLinked="1"/>
        <c:majorTickMark val="out"/>
        <c:minorTickMark val="none"/>
        <c:tickLblPos val="nextTo"/>
        <c:crossAx val="889328272"/>
        <c:crosses val="autoZero"/>
        <c:auto val="1"/>
        <c:lblAlgn val="ctr"/>
        <c:lblOffset val="100"/>
        <c:noMultiLvlLbl val="0"/>
      </c:catAx>
      <c:valAx>
        <c:axId val="8893282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9327728"/>
        <c:crosses val="autoZero"/>
        <c:crossBetween val="between"/>
      </c:valAx>
      <c:valAx>
        <c:axId val="889328816"/>
        <c:scaling>
          <c:orientation val="minMax"/>
          <c:min val="0"/>
        </c:scaling>
        <c:delete val="1"/>
        <c:axPos val="r"/>
        <c:numFmt formatCode="#;;0" sourceLinked="0"/>
        <c:majorTickMark val="out"/>
        <c:minorTickMark val="none"/>
        <c:tickLblPos val="nextTo"/>
        <c:crossAx val="895179792"/>
        <c:crosses val="max"/>
        <c:crossBetween val="midCat"/>
        <c:majorUnit val="1"/>
      </c:valAx>
      <c:valAx>
        <c:axId val="8951797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93288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0.19583820036007893</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0.33191287846186146</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9.2534828959915494E-2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0.96605043514282762</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9.2534828959915494E-2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0.31056574410785043</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895177616"/>
        <c:axId val="895177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7.0253526638726296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895175984"/>
        <c:axId val="895174352"/>
      </c:scatterChart>
      <c:catAx>
        <c:axId val="895177616"/>
        <c:scaling>
          <c:orientation val="minMax"/>
        </c:scaling>
        <c:delete val="1"/>
        <c:axPos val="l"/>
        <c:numFmt formatCode="General" sourceLinked="1"/>
        <c:majorTickMark val="out"/>
        <c:minorTickMark val="none"/>
        <c:tickLblPos val="nextTo"/>
        <c:crossAx val="895177072"/>
        <c:crosses val="autoZero"/>
        <c:auto val="1"/>
        <c:lblAlgn val="ctr"/>
        <c:lblOffset val="100"/>
        <c:noMultiLvlLbl val="0"/>
      </c:catAx>
      <c:valAx>
        <c:axId val="895177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5177616"/>
        <c:crosses val="autoZero"/>
        <c:crossBetween val="between"/>
      </c:valAx>
      <c:valAx>
        <c:axId val="895174352"/>
        <c:scaling>
          <c:orientation val="minMax"/>
          <c:min val="0"/>
        </c:scaling>
        <c:delete val="1"/>
        <c:axPos val="r"/>
        <c:numFmt formatCode="#;;0" sourceLinked="0"/>
        <c:majorTickMark val="out"/>
        <c:minorTickMark val="none"/>
        <c:tickLblPos val="nextTo"/>
        <c:crossAx val="895175984"/>
        <c:crosses val="max"/>
        <c:crossBetween val="midCat"/>
        <c:majorUnit val="1"/>
      </c:valAx>
      <c:valAx>
        <c:axId val="8951759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51743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5178160"/>
        <c:axId val="8951787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8.6340448156315048</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5172720"/>
        <c:axId val="895179248"/>
      </c:barChart>
      <c:catAx>
        <c:axId val="895178160"/>
        <c:scaling>
          <c:orientation val="minMax"/>
        </c:scaling>
        <c:delete val="1"/>
        <c:axPos val="b"/>
        <c:numFmt formatCode="General" sourceLinked="1"/>
        <c:majorTickMark val="none"/>
        <c:minorTickMark val="none"/>
        <c:tickLblPos val="nextTo"/>
        <c:crossAx val="895178704"/>
        <c:crosses val="autoZero"/>
        <c:auto val="1"/>
        <c:lblAlgn val="ctr"/>
        <c:lblOffset val="100"/>
        <c:noMultiLvlLbl val="0"/>
      </c:catAx>
      <c:valAx>
        <c:axId val="8951787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5178160"/>
        <c:crosses val="autoZero"/>
        <c:crossBetween val="between"/>
      </c:valAx>
      <c:valAx>
        <c:axId val="895179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5172720"/>
        <c:crosses val="max"/>
        <c:crossBetween val="between"/>
      </c:valAx>
      <c:catAx>
        <c:axId val="895172720"/>
        <c:scaling>
          <c:orientation val="minMax"/>
        </c:scaling>
        <c:delete val="1"/>
        <c:axPos val="b"/>
        <c:numFmt formatCode="General" sourceLinked="1"/>
        <c:majorTickMark val="out"/>
        <c:minorTickMark val="none"/>
        <c:tickLblPos val="nextTo"/>
        <c:crossAx val="895179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0.30140463812835616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0.14421849317790958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1.5056205285743163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0.14421849317791136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0.51729684634579698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0.3222031338398601</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5173264"/>
        <c:axId val="8951738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7.7637522212741796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895175440"/>
        <c:axId val="895174896"/>
      </c:scatterChart>
      <c:catAx>
        <c:axId val="895173264"/>
        <c:scaling>
          <c:orientation val="minMax"/>
        </c:scaling>
        <c:delete val="1"/>
        <c:axPos val="l"/>
        <c:numFmt formatCode="General" sourceLinked="1"/>
        <c:majorTickMark val="out"/>
        <c:minorTickMark val="none"/>
        <c:tickLblPos val="nextTo"/>
        <c:crossAx val="895173808"/>
        <c:crosses val="autoZero"/>
        <c:auto val="1"/>
        <c:lblAlgn val="ctr"/>
        <c:lblOffset val="100"/>
        <c:noMultiLvlLbl val="0"/>
      </c:catAx>
      <c:valAx>
        <c:axId val="8951738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5173264"/>
        <c:crosses val="autoZero"/>
        <c:crossBetween val="between"/>
      </c:valAx>
      <c:valAx>
        <c:axId val="895174896"/>
        <c:scaling>
          <c:orientation val="minMax"/>
          <c:min val="0"/>
        </c:scaling>
        <c:delete val="1"/>
        <c:axPos val="r"/>
        <c:numFmt formatCode="#;;0" sourceLinked="0"/>
        <c:majorTickMark val="out"/>
        <c:minorTickMark val="none"/>
        <c:tickLblPos val="nextTo"/>
        <c:crossAx val="895175440"/>
        <c:crosses val="max"/>
        <c:crossBetween val="midCat"/>
        <c:majorUnit val="1"/>
      </c:valAx>
      <c:valAx>
        <c:axId val="8951754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51748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0.10869280405650095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3.8465500028312505E-2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0.40157434187762675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3.8465500028312505E-2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7.8731635858956039E-2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5176528"/>
        <c:axId val="8961891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9.8379039504360506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896192400"/>
        <c:axId val="896190224"/>
      </c:scatterChart>
      <c:catAx>
        <c:axId val="895176528"/>
        <c:scaling>
          <c:orientation val="minMax"/>
        </c:scaling>
        <c:delete val="1"/>
        <c:axPos val="l"/>
        <c:numFmt formatCode="General" sourceLinked="1"/>
        <c:majorTickMark val="out"/>
        <c:minorTickMark val="none"/>
        <c:tickLblPos val="nextTo"/>
        <c:crossAx val="896189136"/>
        <c:crosses val="autoZero"/>
        <c:auto val="1"/>
        <c:lblAlgn val="ctr"/>
        <c:lblOffset val="100"/>
        <c:noMultiLvlLbl val="0"/>
      </c:catAx>
      <c:valAx>
        <c:axId val="8961891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5176528"/>
        <c:crosses val="autoZero"/>
        <c:crossBetween val="between"/>
      </c:valAx>
      <c:valAx>
        <c:axId val="896190224"/>
        <c:scaling>
          <c:orientation val="minMax"/>
          <c:min val="0"/>
        </c:scaling>
        <c:delete val="1"/>
        <c:axPos val="r"/>
        <c:numFmt formatCode="#;;0" sourceLinked="0"/>
        <c:majorTickMark val="out"/>
        <c:minorTickMark val="none"/>
        <c:tickLblPos val="nextTo"/>
        <c:crossAx val="896192400"/>
        <c:crosses val="max"/>
        <c:crossBetween val="midCat"/>
        <c:majorUnit val="1"/>
      </c:valAx>
      <c:valAx>
        <c:axId val="8961924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1902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0.19157047404136129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6.7106293508019554E-2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0.70058014666376689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6.7106293508018666E-2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0.15716921742774481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188592"/>
        <c:axId val="896194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8.3004782751842807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896190768"/>
        <c:axId val="896193488"/>
      </c:scatterChart>
      <c:catAx>
        <c:axId val="896188592"/>
        <c:scaling>
          <c:orientation val="minMax"/>
        </c:scaling>
        <c:delete val="1"/>
        <c:axPos val="l"/>
        <c:numFmt formatCode="General" sourceLinked="1"/>
        <c:majorTickMark val="out"/>
        <c:minorTickMark val="none"/>
        <c:tickLblPos val="nextTo"/>
        <c:crossAx val="896194576"/>
        <c:crosses val="autoZero"/>
        <c:auto val="1"/>
        <c:lblAlgn val="ctr"/>
        <c:lblOffset val="100"/>
        <c:noMultiLvlLbl val="0"/>
      </c:catAx>
      <c:valAx>
        <c:axId val="896194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188592"/>
        <c:crosses val="autoZero"/>
        <c:crossBetween val="between"/>
      </c:valAx>
      <c:valAx>
        <c:axId val="896193488"/>
        <c:scaling>
          <c:orientation val="minMax"/>
          <c:min val="0"/>
        </c:scaling>
        <c:delete val="1"/>
        <c:axPos val="r"/>
        <c:numFmt formatCode="#;;0" sourceLinked="0"/>
        <c:majorTickMark val="out"/>
        <c:minorTickMark val="none"/>
        <c:tickLblPos val="nextTo"/>
        <c:crossAx val="896190768"/>
        <c:crosses val="max"/>
        <c:crossBetween val="midCat"/>
        <c:majorUnit val="1"/>
      </c:valAx>
      <c:valAx>
        <c:axId val="8961907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1934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896191312"/>
        <c:axId val="8961951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6.7392731086427267</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896195664"/>
        <c:axId val="896194032"/>
      </c:barChart>
      <c:catAx>
        <c:axId val="896191312"/>
        <c:scaling>
          <c:orientation val="minMax"/>
        </c:scaling>
        <c:delete val="1"/>
        <c:axPos val="b"/>
        <c:numFmt formatCode="General" sourceLinked="1"/>
        <c:majorTickMark val="none"/>
        <c:minorTickMark val="none"/>
        <c:tickLblPos val="nextTo"/>
        <c:crossAx val="896195120"/>
        <c:crosses val="autoZero"/>
        <c:auto val="1"/>
        <c:lblAlgn val="ctr"/>
        <c:lblOffset val="100"/>
        <c:noMultiLvlLbl val="0"/>
      </c:catAx>
      <c:valAx>
        <c:axId val="8961951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191312"/>
        <c:crosses val="autoZero"/>
        <c:crossBetween val="between"/>
      </c:valAx>
      <c:valAx>
        <c:axId val="8961940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195664"/>
        <c:crosses val="max"/>
        <c:crossBetween val="between"/>
      </c:valAx>
      <c:catAx>
        <c:axId val="896195664"/>
        <c:scaling>
          <c:orientation val="minMax"/>
        </c:scaling>
        <c:delete val="1"/>
        <c:axPos val="b"/>
        <c:numFmt formatCode="General" sourceLinked="1"/>
        <c:majorTickMark val="out"/>
        <c:minorTickMark val="none"/>
        <c:tickLblPos val="nextTo"/>
        <c:crossAx val="8961940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0.24126824289617144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0.10676398227686867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1.1146007691960733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0.10676398227686867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0.38295138243478721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1.4670544791780316E-2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189680"/>
        <c:axId val="896191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6.0006462474501703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897474928"/>
        <c:axId val="896192944"/>
      </c:scatterChart>
      <c:catAx>
        <c:axId val="896189680"/>
        <c:scaling>
          <c:orientation val="minMax"/>
        </c:scaling>
        <c:delete val="1"/>
        <c:axPos val="l"/>
        <c:numFmt formatCode="General" sourceLinked="1"/>
        <c:majorTickMark val="out"/>
        <c:minorTickMark val="none"/>
        <c:tickLblPos val="nextTo"/>
        <c:crossAx val="896191856"/>
        <c:crosses val="autoZero"/>
        <c:auto val="1"/>
        <c:lblAlgn val="ctr"/>
        <c:lblOffset val="100"/>
        <c:noMultiLvlLbl val="0"/>
      </c:catAx>
      <c:valAx>
        <c:axId val="896191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189680"/>
        <c:crosses val="autoZero"/>
        <c:crossBetween val="between"/>
      </c:valAx>
      <c:valAx>
        <c:axId val="896192944"/>
        <c:scaling>
          <c:orientation val="minMax"/>
          <c:min val="0"/>
        </c:scaling>
        <c:delete val="1"/>
        <c:axPos val="r"/>
        <c:numFmt formatCode="#;;0" sourceLinked="0"/>
        <c:majorTickMark val="out"/>
        <c:minorTickMark val="none"/>
        <c:tickLblPos val="nextTo"/>
        <c:crossAx val="897474928"/>
        <c:crosses val="max"/>
        <c:crossBetween val="midCat"/>
        <c:majorUnit val="1"/>
      </c:valAx>
      <c:valAx>
        <c:axId val="8974749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192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0.16077170418006431</c:v>
                </c:pt>
                <c:pt idx="1">
                  <c:v>0.18971061093247588</c:v>
                </c:pt>
                <c:pt idx="2">
                  <c:v>0.2347266881028939</c:v>
                </c:pt>
                <c:pt idx="3">
                  <c:v>0.41479099678456594</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0.16201422140373722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7.6334603351238428E-2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0.7969223870923603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7.6334603351238428E-2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0.25762254172906651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7470576"/>
        <c:axId val="897474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7.2744746388285098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897471120"/>
        <c:axId val="897476560"/>
      </c:scatterChart>
      <c:catAx>
        <c:axId val="897470576"/>
        <c:scaling>
          <c:orientation val="minMax"/>
        </c:scaling>
        <c:delete val="1"/>
        <c:axPos val="l"/>
        <c:numFmt formatCode="General" sourceLinked="1"/>
        <c:majorTickMark val="out"/>
        <c:minorTickMark val="none"/>
        <c:tickLblPos val="nextTo"/>
        <c:crossAx val="897474384"/>
        <c:crosses val="autoZero"/>
        <c:auto val="1"/>
        <c:lblAlgn val="ctr"/>
        <c:lblOffset val="100"/>
        <c:noMultiLvlLbl val="0"/>
      </c:catAx>
      <c:valAx>
        <c:axId val="897474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7470576"/>
        <c:crosses val="autoZero"/>
        <c:crossBetween val="between"/>
      </c:valAx>
      <c:valAx>
        <c:axId val="897476560"/>
        <c:scaling>
          <c:orientation val="minMax"/>
          <c:min val="0"/>
        </c:scaling>
        <c:delete val="1"/>
        <c:axPos val="r"/>
        <c:numFmt formatCode="#;;0" sourceLinked="0"/>
        <c:majorTickMark val="out"/>
        <c:minorTickMark val="none"/>
        <c:tickLblPos val="nextTo"/>
        <c:crossAx val="897471120"/>
        <c:crosses val="max"/>
        <c:crossBetween val="midCat"/>
        <c:majorUnit val="1"/>
      </c:valAx>
      <c:valAx>
        <c:axId val="8974711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74765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0.21997605926089836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8.2625784984811546E-2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0.86260142733036105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8.1314603113048278E-2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7477104"/>
        <c:axId val="897476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6.9426984396495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897477648"/>
        <c:axId val="897475472"/>
      </c:scatterChart>
      <c:catAx>
        <c:axId val="897477104"/>
        <c:scaling>
          <c:orientation val="minMax"/>
        </c:scaling>
        <c:delete val="1"/>
        <c:axPos val="l"/>
        <c:numFmt formatCode="General" sourceLinked="1"/>
        <c:majorTickMark val="out"/>
        <c:minorTickMark val="none"/>
        <c:tickLblPos val="nextTo"/>
        <c:crossAx val="897476016"/>
        <c:crosses val="autoZero"/>
        <c:auto val="1"/>
        <c:lblAlgn val="ctr"/>
        <c:lblOffset val="100"/>
        <c:noMultiLvlLbl val="0"/>
      </c:catAx>
      <c:valAx>
        <c:axId val="897476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7477104"/>
        <c:crosses val="autoZero"/>
        <c:crossBetween val="between"/>
      </c:valAx>
      <c:valAx>
        <c:axId val="897475472"/>
        <c:scaling>
          <c:orientation val="minMax"/>
          <c:min val="0"/>
        </c:scaling>
        <c:delete val="1"/>
        <c:axPos val="r"/>
        <c:numFmt formatCode="#;;0" sourceLinked="0"/>
        <c:majorTickMark val="out"/>
        <c:minorTickMark val="none"/>
        <c:tickLblPos val="nextTo"/>
        <c:crossAx val="897477648"/>
        <c:crosses val="max"/>
        <c:crossBetween val="midCat"/>
        <c:majorUnit val="1"/>
      </c:valAx>
      <c:valAx>
        <c:axId val="8974776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7475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7471664"/>
        <c:axId val="8974722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7.6062322475994346</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7473296"/>
        <c:axId val="897472752"/>
      </c:barChart>
      <c:catAx>
        <c:axId val="897471664"/>
        <c:scaling>
          <c:orientation val="minMax"/>
        </c:scaling>
        <c:delete val="1"/>
        <c:axPos val="b"/>
        <c:numFmt formatCode="General" sourceLinked="1"/>
        <c:majorTickMark val="none"/>
        <c:minorTickMark val="none"/>
        <c:tickLblPos val="nextTo"/>
        <c:crossAx val="897472208"/>
        <c:crosses val="autoZero"/>
        <c:auto val="1"/>
        <c:lblAlgn val="ctr"/>
        <c:lblOffset val="100"/>
        <c:noMultiLvlLbl val="0"/>
      </c:catAx>
      <c:valAx>
        <c:axId val="8974722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7471664"/>
        <c:crosses val="autoZero"/>
        <c:crossBetween val="between"/>
      </c:valAx>
      <c:valAx>
        <c:axId val="8974727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7473296"/>
        <c:crosses val="max"/>
        <c:crossBetween val="between"/>
      </c:valAx>
      <c:catAx>
        <c:axId val="897473296"/>
        <c:scaling>
          <c:orientation val="minMax"/>
        </c:scaling>
        <c:delete val="1"/>
        <c:axPos val="b"/>
        <c:numFmt formatCode="General" sourceLinked="1"/>
        <c:majorTickMark val="out"/>
        <c:minorTickMark val="none"/>
        <c:tickLblPos val="nextTo"/>
        <c:crossAx val="8974727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0.11188284062591425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0.13343588601393908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1.3930516454866275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0.13343588601393908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0.12835124886928995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7473840"/>
        <c:axId val="897229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7.2157897501105603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897227120"/>
        <c:axId val="897232016"/>
      </c:scatterChart>
      <c:catAx>
        <c:axId val="897473840"/>
        <c:scaling>
          <c:orientation val="minMax"/>
        </c:scaling>
        <c:delete val="1"/>
        <c:axPos val="l"/>
        <c:numFmt formatCode="General" sourceLinked="1"/>
        <c:majorTickMark val="out"/>
        <c:minorTickMark val="none"/>
        <c:tickLblPos val="nextTo"/>
        <c:crossAx val="897229296"/>
        <c:crosses val="autoZero"/>
        <c:auto val="1"/>
        <c:lblAlgn val="ctr"/>
        <c:lblOffset val="100"/>
        <c:noMultiLvlLbl val="0"/>
      </c:catAx>
      <c:valAx>
        <c:axId val="897229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7473840"/>
        <c:crosses val="autoZero"/>
        <c:crossBetween val="between"/>
      </c:valAx>
      <c:valAx>
        <c:axId val="897232016"/>
        <c:scaling>
          <c:orientation val="minMax"/>
          <c:min val="0"/>
        </c:scaling>
        <c:delete val="1"/>
        <c:axPos val="r"/>
        <c:numFmt formatCode="#;;0" sourceLinked="0"/>
        <c:majorTickMark val="out"/>
        <c:minorTickMark val="none"/>
        <c:tickLblPos val="nextTo"/>
        <c:crossAx val="897227120"/>
        <c:crosses val="max"/>
        <c:crossBetween val="midCat"/>
        <c:majorUnit val="1"/>
      </c:valAx>
      <c:valAx>
        <c:axId val="89722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7232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0.28335343863671891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8.509726293269182E-2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0.88840330510797649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8.509726293269182E-2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0.19742699740432101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7228208"/>
        <c:axId val="89722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7.9966747450883098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897225488"/>
        <c:axId val="897230384"/>
      </c:scatterChart>
      <c:catAx>
        <c:axId val="897228208"/>
        <c:scaling>
          <c:orientation val="minMax"/>
        </c:scaling>
        <c:delete val="1"/>
        <c:axPos val="l"/>
        <c:numFmt formatCode="General" sourceLinked="1"/>
        <c:majorTickMark val="out"/>
        <c:minorTickMark val="none"/>
        <c:tickLblPos val="nextTo"/>
        <c:crossAx val="897229840"/>
        <c:crosses val="autoZero"/>
        <c:auto val="1"/>
        <c:lblAlgn val="ctr"/>
        <c:lblOffset val="100"/>
        <c:noMultiLvlLbl val="0"/>
      </c:catAx>
      <c:valAx>
        <c:axId val="897229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7228208"/>
        <c:crosses val="autoZero"/>
        <c:crossBetween val="between"/>
      </c:valAx>
      <c:valAx>
        <c:axId val="897230384"/>
        <c:scaling>
          <c:orientation val="minMax"/>
          <c:min val="0"/>
        </c:scaling>
        <c:delete val="1"/>
        <c:axPos val="r"/>
        <c:numFmt formatCode="#;;0" sourceLinked="0"/>
        <c:majorTickMark val="out"/>
        <c:minorTickMark val="none"/>
        <c:tickLblPos val="nextTo"/>
        <c:crossAx val="897225488"/>
        <c:crosses val="max"/>
        <c:crossBetween val="midCat"/>
        <c:majorUnit val="1"/>
      </c:valAx>
      <c:valAx>
        <c:axId val="8972254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72303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7227664"/>
        <c:axId val="8972314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7.1453928670938502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7224944"/>
        <c:axId val="897228752"/>
      </c:barChart>
      <c:catAx>
        <c:axId val="897227664"/>
        <c:scaling>
          <c:orientation val="minMax"/>
        </c:scaling>
        <c:delete val="1"/>
        <c:axPos val="b"/>
        <c:numFmt formatCode="General" sourceLinked="1"/>
        <c:majorTickMark val="none"/>
        <c:minorTickMark val="none"/>
        <c:tickLblPos val="nextTo"/>
        <c:crossAx val="897231472"/>
        <c:crosses val="autoZero"/>
        <c:auto val="1"/>
        <c:lblAlgn val="ctr"/>
        <c:lblOffset val="100"/>
        <c:noMultiLvlLbl val="0"/>
      </c:catAx>
      <c:valAx>
        <c:axId val="8972314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7227664"/>
        <c:crosses val="autoZero"/>
        <c:crossBetween val="between"/>
      </c:valAx>
      <c:valAx>
        <c:axId val="8972287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7224944"/>
        <c:crosses val="max"/>
        <c:crossBetween val="between"/>
      </c:valAx>
      <c:catAx>
        <c:axId val="897224944"/>
        <c:scaling>
          <c:orientation val="minMax"/>
        </c:scaling>
        <c:delete val="1"/>
        <c:axPos val="b"/>
        <c:numFmt formatCode="General" sourceLinked="1"/>
        <c:majorTickMark val="out"/>
        <c:minorTickMark val="none"/>
        <c:tickLblPos val="nextTo"/>
        <c:crossAx val="8972287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0.39681782727483839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0.14264840229176556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1.4892290033419116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0.14264840229176556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0.47082764076510841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7230928"/>
        <c:axId val="897226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7.9825751178778299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904363056"/>
        <c:axId val="897226576"/>
      </c:scatterChart>
      <c:catAx>
        <c:axId val="897230928"/>
        <c:scaling>
          <c:orientation val="minMax"/>
        </c:scaling>
        <c:delete val="1"/>
        <c:axPos val="l"/>
        <c:numFmt formatCode="General" sourceLinked="1"/>
        <c:majorTickMark val="out"/>
        <c:minorTickMark val="none"/>
        <c:tickLblPos val="nextTo"/>
        <c:crossAx val="897226032"/>
        <c:crosses val="autoZero"/>
        <c:auto val="1"/>
        <c:lblAlgn val="ctr"/>
        <c:lblOffset val="100"/>
        <c:noMultiLvlLbl val="0"/>
      </c:catAx>
      <c:valAx>
        <c:axId val="8972260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7230928"/>
        <c:crosses val="autoZero"/>
        <c:crossBetween val="between"/>
      </c:valAx>
      <c:valAx>
        <c:axId val="897226576"/>
        <c:scaling>
          <c:orientation val="minMax"/>
          <c:min val="0"/>
        </c:scaling>
        <c:delete val="1"/>
        <c:axPos val="r"/>
        <c:numFmt formatCode="#;;0" sourceLinked="0"/>
        <c:majorTickMark val="out"/>
        <c:minorTickMark val="none"/>
        <c:tickLblPos val="nextTo"/>
        <c:crossAx val="904363056"/>
        <c:crosses val="max"/>
        <c:crossBetween val="midCat"/>
        <c:majorUnit val="1"/>
      </c:valAx>
      <c:valAx>
        <c:axId val="9043630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72265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0.20853751383583585</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0.43346070387327362</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0.12084560345966544</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1.2616108887808917</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0.12084560345966544</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0.1882007325644679</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904357616"/>
        <c:axId val="904361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6.3082106163098697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904360336"/>
        <c:axId val="904360880"/>
      </c:scatterChart>
      <c:catAx>
        <c:axId val="904357616"/>
        <c:scaling>
          <c:orientation val="minMax"/>
        </c:scaling>
        <c:delete val="1"/>
        <c:axPos val="l"/>
        <c:numFmt formatCode="General" sourceLinked="1"/>
        <c:majorTickMark val="out"/>
        <c:minorTickMark val="none"/>
        <c:tickLblPos val="nextTo"/>
        <c:crossAx val="904361424"/>
        <c:crosses val="autoZero"/>
        <c:auto val="1"/>
        <c:lblAlgn val="ctr"/>
        <c:lblOffset val="100"/>
        <c:noMultiLvlLbl val="0"/>
      </c:catAx>
      <c:valAx>
        <c:axId val="904361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4357616"/>
        <c:crosses val="autoZero"/>
        <c:crossBetween val="between"/>
      </c:valAx>
      <c:valAx>
        <c:axId val="904360880"/>
        <c:scaling>
          <c:orientation val="minMax"/>
          <c:min val="0"/>
        </c:scaling>
        <c:delete val="1"/>
        <c:axPos val="r"/>
        <c:numFmt formatCode="#;;0" sourceLinked="0"/>
        <c:majorTickMark val="out"/>
        <c:minorTickMark val="none"/>
        <c:tickLblPos val="nextTo"/>
        <c:crossAx val="904360336"/>
        <c:crosses val="max"/>
        <c:crossBetween val="midCat"/>
        <c:majorUnit val="1"/>
      </c:valAx>
      <c:valAx>
        <c:axId val="9043603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3608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904359248"/>
        <c:axId val="9043619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7.4083577637615194</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904358160"/>
        <c:axId val="904355984"/>
      </c:barChart>
      <c:catAx>
        <c:axId val="904359248"/>
        <c:scaling>
          <c:orientation val="minMax"/>
        </c:scaling>
        <c:delete val="1"/>
        <c:axPos val="b"/>
        <c:numFmt formatCode="General" sourceLinked="1"/>
        <c:majorTickMark val="none"/>
        <c:minorTickMark val="none"/>
        <c:tickLblPos val="nextTo"/>
        <c:crossAx val="904361968"/>
        <c:crosses val="autoZero"/>
        <c:auto val="1"/>
        <c:lblAlgn val="ctr"/>
        <c:lblOffset val="100"/>
        <c:noMultiLvlLbl val="0"/>
      </c:catAx>
      <c:valAx>
        <c:axId val="9043619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359248"/>
        <c:crosses val="autoZero"/>
        <c:crossBetween val="between"/>
      </c:valAx>
      <c:valAx>
        <c:axId val="9043559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358160"/>
        <c:crosses val="max"/>
        <c:crossBetween val="between"/>
      </c:valAx>
      <c:catAx>
        <c:axId val="904358160"/>
        <c:scaling>
          <c:orientation val="minMax"/>
        </c:scaling>
        <c:delete val="1"/>
        <c:axPos val="b"/>
        <c:numFmt formatCode="General" sourceLinked="1"/>
        <c:majorTickMark val="out"/>
        <c:minorTickMark val="none"/>
        <c:tickLblPos val="nextTo"/>
        <c:crossAx val="9043559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0.14141303932010807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6.6826077980510767E-2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0.69765473646605436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6.6826077980511656E-2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6.8491450747584892E-2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357072"/>
        <c:axId val="90435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7.8789676221234002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904359792"/>
        <c:axId val="904362512"/>
      </c:scatterChart>
      <c:catAx>
        <c:axId val="904357072"/>
        <c:scaling>
          <c:orientation val="minMax"/>
        </c:scaling>
        <c:delete val="1"/>
        <c:axPos val="l"/>
        <c:numFmt formatCode="General" sourceLinked="1"/>
        <c:majorTickMark val="out"/>
        <c:minorTickMark val="none"/>
        <c:tickLblPos val="nextTo"/>
        <c:crossAx val="904358704"/>
        <c:crosses val="autoZero"/>
        <c:auto val="1"/>
        <c:lblAlgn val="ctr"/>
        <c:lblOffset val="100"/>
        <c:noMultiLvlLbl val="0"/>
      </c:catAx>
      <c:valAx>
        <c:axId val="90435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4357072"/>
        <c:crosses val="autoZero"/>
        <c:crossBetween val="between"/>
      </c:valAx>
      <c:valAx>
        <c:axId val="904362512"/>
        <c:scaling>
          <c:orientation val="minMax"/>
          <c:min val="0"/>
        </c:scaling>
        <c:delete val="1"/>
        <c:axPos val="r"/>
        <c:numFmt formatCode="#;;0" sourceLinked="0"/>
        <c:majorTickMark val="out"/>
        <c:minorTickMark val="none"/>
        <c:tickLblPos val="nextTo"/>
        <c:crossAx val="904359792"/>
        <c:crosses val="max"/>
        <c:crossBetween val="midCat"/>
        <c:majorUnit val="1"/>
      </c:valAx>
      <c:valAx>
        <c:axId val="9043597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3625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0.4437299035369775</c:v>
                </c:pt>
                <c:pt idx="1">
                  <c:v>0.55305466237942125</c:v>
                </c:pt>
                <c:pt idx="2">
                  <c:v>0</c:v>
                </c:pt>
                <c:pt idx="3">
                  <c:v>3.2154340836012861E-3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710858512"/>
        <c:axId val="892218848"/>
      </c:barChart>
      <c:catAx>
        <c:axId val="71085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2218848"/>
        <c:crosses val="autoZero"/>
        <c:auto val="1"/>
        <c:lblAlgn val="ctr"/>
        <c:lblOffset val="100"/>
        <c:noMultiLvlLbl val="0"/>
      </c:catAx>
      <c:valAx>
        <c:axId val="892218848"/>
        <c:scaling>
          <c:orientation val="minMax"/>
        </c:scaling>
        <c:delete val="1"/>
        <c:axPos val="t"/>
        <c:numFmt formatCode="0%" sourceLinked="1"/>
        <c:majorTickMark val="none"/>
        <c:minorTickMark val="none"/>
        <c:tickLblPos val="nextTo"/>
        <c:crossAx val="7108585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0.10553871520454194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1.1800789123488435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0.11303592063209322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0.17376800582297136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904356528"/>
        <c:axId val="9055765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6.3995489884149199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905582000"/>
        <c:axId val="905577104"/>
      </c:scatterChart>
      <c:catAx>
        <c:axId val="904356528"/>
        <c:scaling>
          <c:orientation val="minMax"/>
        </c:scaling>
        <c:delete val="1"/>
        <c:axPos val="l"/>
        <c:numFmt formatCode="General" sourceLinked="1"/>
        <c:majorTickMark val="out"/>
        <c:minorTickMark val="none"/>
        <c:tickLblPos val="nextTo"/>
        <c:crossAx val="905576560"/>
        <c:crosses val="autoZero"/>
        <c:auto val="1"/>
        <c:lblAlgn val="ctr"/>
        <c:lblOffset val="100"/>
        <c:noMultiLvlLbl val="0"/>
      </c:catAx>
      <c:valAx>
        <c:axId val="9055765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4356528"/>
        <c:crosses val="autoZero"/>
        <c:crossBetween val="between"/>
      </c:valAx>
      <c:valAx>
        <c:axId val="905577104"/>
        <c:scaling>
          <c:orientation val="minMax"/>
          <c:min val="0"/>
        </c:scaling>
        <c:delete val="1"/>
        <c:axPos val="r"/>
        <c:numFmt formatCode="#;;0" sourceLinked="0"/>
        <c:majorTickMark val="out"/>
        <c:minorTickMark val="none"/>
        <c:tickLblPos val="nextTo"/>
        <c:crossAx val="905582000"/>
        <c:crosses val="max"/>
        <c:crossBetween val="midCat"/>
        <c:majorUnit val="1"/>
      </c:valAx>
      <c:valAx>
        <c:axId val="9055820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55771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0.11859134953020511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0.1262970908400094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1.3185236406079701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0.12629709084000851</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0.24789073759076707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905581456"/>
        <c:axId val="905582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7.94655668074624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905577648"/>
        <c:axId val="905579280"/>
      </c:scatterChart>
      <c:catAx>
        <c:axId val="905581456"/>
        <c:scaling>
          <c:orientation val="minMax"/>
        </c:scaling>
        <c:delete val="1"/>
        <c:axPos val="l"/>
        <c:numFmt formatCode="General" sourceLinked="1"/>
        <c:majorTickMark val="out"/>
        <c:minorTickMark val="none"/>
        <c:tickLblPos val="nextTo"/>
        <c:crossAx val="905582544"/>
        <c:crosses val="autoZero"/>
        <c:auto val="1"/>
        <c:lblAlgn val="ctr"/>
        <c:lblOffset val="100"/>
        <c:noMultiLvlLbl val="0"/>
      </c:catAx>
      <c:valAx>
        <c:axId val="905582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5581456"/>
        <c:crosses val="autoZero"/>
        <c:crossBetween val="between"/>
      </c:valAx>
      <c:valAx>
        <c:axId val="905579280"/>
        <c:scaling>
          <c:orientation val="minMax"/>
          <c:min val="0"/>
        </c:scaling>
        <c:delete val="1"/>
        <c:axPos val="r"/>
        <c:numFmt formatCode="#;;0" sourceLinked="0"/>
        <c:majorTickMark val="out"/>
        <c:minorTickMark val="none"/>
        <c:tickLblPos val="nextTo"/>
        <c:crossAx val="905577648"/>
        <c:crosses val="max"/>
        <c:crossBetween val="midCat"/>
        <c:majorUnit val="1"/>
      </c:valAx>
      <c:valAx>
        <c:axId val="9055776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55792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905580912"/>
        <c:axId val="9055803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7.5594180350702249</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5583632"/>
        <c:axId val="905583088"/>
      </c:barChart>
      <c:catAx>
        <c:axId val="905580912"/>
        <c:scaling>
          <c:orientation val="minMax"/>
        </c:scaling>
        <c:delete val="1"/>
        <c:axPos val="b"/>
        <c:numFmt formatCode="General" sourceLinked="1"/>
        <c:majorTickMark val="none"/>
        <c:minorTickMark val="none"/>
        <c:tickLblPos val="nextTo"/>
        <c:crossAx val="905580368"/>
        <c:crosses val="autoZero"/>
        <c:auto val="1"/>
        <c:lblAlgn val="ctr"/>
        <c:lblOffset val="100"/>
        <c:noMultiLvlLbl val="0"/>
      </c:catAx>
      <c:valAx>
        <c:axId val="9055803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5580912"/>
        <c:crosses val="autoZero"/>
        <c:crossBetween val="between"/>
      </c:valAx>
      <c:valAx>
        <c:axId val="9055830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5583632"/>
        <c:crosses val="max"/>
        <c:crossBetween val="between"/>
      </c:valAx>
      <c:catAx>
        <c:axId val="905583632"/>
        <c:scaling>
          <c:orientation val="minMax"/>
        </c:scaling>
        <c:delete val="1"/>
        <c:axPos val="b"/>
        <c:numFmt formatCode="General" sourceLinked="1"/>
        <c:majorTickMark val="out"/>
        <c:minorTickMark val="none"/>
        <c:tickLblPos val="nextTo"/>
        <c:crossAx val="9055830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0.18591585846929171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9.0777456723984962E-2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0.94770371929203545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9.0777456723984074E-2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0.32560936567739951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1.6710936016703926E-2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5579824"/>
        <c:axId val="9055781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8.0248300100747905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907479840"/>
        <c:axId val="905578736"/>
      </c:scatterChart>
      <c:catAx>
        <c:axId val="905579824"/>
        <c:scaling>
          <c:orientation val="minMax"/>
        </c:scaling>
        <c:delete val="1"/>
        <c:axPos val="l"/>
        <c:numFmt formatCode="General" sourceLinked="1"/>
        <c:majorTickMark val="out"/>
        <c:minorTickMark val="none"/>
        <c:tickLblPos val="nextTo"/>
        <c:crossAx val="905578192"/>
        <c:crosses val="autoZero"/>
        <c:auto val="1"/>
        <c:lblAlgn val="ctr"/>
        <c:lblOffset val="100"/>
        <c:noMultiLvlLbl val="0"/>
      </c:catAx>
      <c:valAx>
        <c:axId val="9055781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5579824"/>
        <c:crosses val="autoZero"/>
        <c:crossBetween val="between"/>
      </c:valAx>
      <c:valAx>
        <c:axId val="905578736"/>
        <c:scaling>
          <c:orientation val="minMax"/>
          <c:min val="0"/>
        </c:scaling>
        <c:delete val="1"/>
        <c:axPos val="r"/>
        <c:numFmt formatCode="#;;0" sourceLinked="0"/>
        <c:majorTickMark val="out"/>
        <c:minorTickMark val="none"/>
        <c:tickLblPos val="nextTo"/>
        <c:crossAx val="907479840"/>
        <c:crosses val="max"/>
        <c:crossBetween val="midCat"/>
        <c:majorUnit val="1"/>
      </c:valAx>
      <c:valAx>
        <c:axId val="9074798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55787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0.10499928988631968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0.13828362098936786</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1.4436613081953382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0.13828362098936786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0.49600907250384552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0.29673658759954158</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907476032"/>
        <c:axId val="907468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7.0940060600656603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907478752"/>
        <c:axId val="907480928"/>
      </c:scatterChart>
      <c:catAx>
        <c:axId val="907476032"/>
        <c:scaling>
          <c:orientation val="minMax"/>
        </c:scaling>
        <c:delete val="1"/>
        <c:axPos val="l"/>
        <c:numFmt formatCode="General" sourceLinked="1"/>
        <c:majorTickMark val="out"/>
        <c:minorTickMark val="none"/>
        <c:tickLblPos val="nextTo"/>
        <c:crossAx val="907468960"/>
        <c:crosses val="autoZero"/>
        <c:auto val="1"/>
        <c:lblAlgn val="ctr"/>
        <c:lblOffset val="100"/>
        <c:noMultiLvlLbl val="0"/>
      </c:catAx>
      <c:valAx>
        <c:axId val="907468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7476032"/>
        <c:crosses val="autoZero"/>
        <c:crossBetween val="between"/>
      </c:valAx>
      <c:valAx>
        <c:axId val="907480928"/>
        <c:scaling>
          <c:orientation val="minMax"/>
          <c:min val="0"/>
        </c:scaling>
        <c:delete val="1"/>
        <c:axPos val="r"/>
        <c:numFmt formatCode="#;;0" sourceLinked="0"/>
        <c:majorTickMark val="out"/>
        <c:minorTickMark val="none"/>
        <c:tickLblPos val="nextTo"/>
        <c:crossAx val="907478752"/>
        <c:crosses val="max"/>
        <c:crossBetween val="midCat"/>
        <c:majorUnit val="1"/>
      </c:valAx>
      <c:valAx>
        <c:axId val="9074787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74809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7481472"/>
        <c:axId val="9074716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4.7722823275811255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7470592"/>
        <c:axId val="907470048"/>
      </c:barChart>
      <c:catAx>
        <c:axId val="907481472"/>
        <c:scaling>
          <c:orientation val="minMax"/>
        </c:scaling>
        <c:delete val="1"/>
        <c:axPos val="b"/>
        <c:numFmt formatCode="General" sourceLinked="1"/>
        <c:majorTickMark val="none"/>
        <c:minorTickMark val="none"/>
        <c:tickLblPos val="nextTo"/>
        <c:crossAx val="907471680"/>
        <c:crosses val="autoZero"/>
        <c:auto val="1"/>
        <c:lblAlgn val="ctr"/>
        <c:lblOffset val="100"/>
        <c:noMultiLvlLbl val="0"/>
      </c:catAx>
      <c:valAx>
        <c:axId val="9074716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7481472"/>
        <c:crosses val="autoZero"/>
        <c:crossBetween val="between"/>
      </c:valAx>
      <c:valAx>
        <c:axId val="9074700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7470592"/>
        <c:crosses val="max"/>
        <c:crossBetween val="between"/>
      </c:valAx>
      <c:catAx>
        <c:axId val="907470592"/>
        <c:scaling>
          <c:orientation val="minMax"/>
        </c:scaling>
        <c:delete val="1"/>
        <c:axPos val="b"/>
        <c:numFmt formatCode="General" sourceLinked="1"/>
        <c:majorTickMark val="out"/>
        <c:minorTickMark val="none"/>
        <c:tickLblPos val="nextTo"/>
        <c:crossAx val="9074700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0.23972273187924387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0.14746849598207712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1.539550094970787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0.14746849598207667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0.1776082721875456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7482560"/>
        <c:axId val="907483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5.1792932325527996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907471136"/>
        <c:axId val="907477120"/>
      </c:scatterChart>
      <c:catAx>
        <c:axId val="907482560"/>
        <c:scaling>
          <c:orientation val="minMax"/>
        </c:scaling>
        <c:delete val="1"/>
        <c:axPos val="l"/>
        <c:numFmt formatCode="General" sourceLinked="1"/>
        <c:majorTickMark val="out"/>
        <c:minorTickMark val="none"/>
        <c:tickLblPos val="nextTo"/>
        <c:crossAx val="907483104"/>
        <c:crosses val="autoZero"/>
        <c:auto val="1"/>
        <c:lblAlgn val="ctr"/>
        <c:lblOffset val="100"/>
        <c:noMultiLvlLbl val="0"/>
      </c:catAx>
      <c:valAx>
        <c:axId val="907483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7482560"/>
        <c:crosses val="autoZero"/>
        <c:crossBetween val="between"/>
      </c:valAx>
      <c:valAx>
        <c:axId val="907477120"/>
        <c:scaling>
          <c:orientation val="minMax"/>
          <c:min val="0"/>
        </c:scaling>
        <c:delete val="1"/>
        <c:axPos val="r"/>
        <c:numFmt formatCode="#;;0" sourceLinked="0"/>
        <c:majorTickMark val="out"/>
        <c:minorTickMark val="none"/>
        <c:tickLblPos val="nextTo"/>
        <c:crossAx val="907471136"/>
        <c:crosses val="max"/>
        <c:crossBetween val="midCat"/>
        <c:majorUnit val="1"/>
      </c:valAx>
      <c:valAx>
        <c:axId val="907471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7477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6.3529498415066055E-2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0.47115346143254477</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0.13135406245630987</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1.3713177040470259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0.13135406245630943</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0.16438374939068368</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7482016"/>
        <c:axId val="907483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3.96258824114414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907479296"/>
        <c:axId val="907474400"/>
      </c:scatterChart>
      <c:catAx>
        <c:axId val="907482016"/>
        <c:scaling>
          <c:orientation val="minMax"/>
        </c:scaling>
        <c:delete val="1"/>
        <c:axPos val="l"/>
        <c:numFmt formatCode="General" sourceLinked="1"/>
        <c:majorTickMark val="out"/>
        <c:minorTickMark val="none"/>
        <c:tickLblPos val="nextTo"/>
        <c:crossAx val="907483648"/>
        <c:crosses val="autoZero"/>
        <c:auto val="1"/>
        <c:lblAlgn val="ctr"/>
        <c:lblOffset val="100"/>
        <c:noMultiLvlLbl val="0"/>
      </c:catAx>
      <c:valAx>
        <c:axId val="907483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7482016"/>
        <c:crosses val="autoZero"/>
        <c:crossBetween val="between"/>
      </c:valAx>
      <c:valAx>
        <c:axId val="907474400"/>
        <c:scaling>
          <c:orientation val="minMax"/>
          <c:min val="0"/>
        </c:scaling>
        <c:delete val="1"/>
        <c:axPos val="r"/>
        <c:numFmt formatCode="#;;0" sourceLinked="0"/>
        <c:majorTickMark val="out"/>
        <c:minorTickMark val="none"/>
        <c:tickLblPos val="nextTo"/>
        <c:crossAx val="907479296"/>
        <c:crosses val="max"/>
        <c:crossBetween val="midCat"/>
        <c:majorUnit val="1"/>
      </c:valAx>
      <c:valAx>
        <c:axId val="9074792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74744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5.6233492465837642E-2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0.57732539273461381</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0.16095400310612717</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1.6803368686833382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0.16095400310612717</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0.4814358868631059</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907484192"/>
        <c:axId val="907469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3.4641259835021301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907474944"/>
        <c:axId val="907473856"/>
      </c:scatterChart>
      <c:catAx>
        <c:axId val="907484192"/>
        <c:scaling>
          <c:orientation val="minMax"/>
        </c:scaling>
        <c:delete val="1"/>
        <c:axPos val="l"/>
        <c:numFmt formatCode="General" sourceLinked="1"/>
        <c:majorTickMark val="out"/>
        <c:minorTickMark val="none"/>
        <c:tickLblPos val="nextTo"/>
        <c:crossAx val="907469504"/>
        <c:crosses val="autoZero"/>
        <c:auto val="1"/>
        <c:lblAlgn val="ctr"/>
        <c:lblOffset val="100"/>
        <c:noMultiLvlLbl val="0"/>
      </c:catAx>
      <c:valAx>
        <c:axId val="907469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7484192"/>
        <c:crosses val="autoZero"/>
        <c:crossBetween val="between"/>
      </c:valAx>
      <c:valAx>
        <c:axId val="907473856"/>
        <c:scaling>
          <c:orientation val="minMax"/>
          <c:min val="0"/>
        </c:scaling>
        <c:delete val="1"/>
        <c:axPos val="r"/>
        <c:numFmt formatCode="#;;0" sourceLinked="0"/>
        <c:majorTickMark val="out"/>
        <c:minorTickMark val="none"/>
        <c:tickLblPos val="nextTo"/>
        <c:crossAx val="907474944"/>
        <c:crosses val="max"/>
        <c:crossBetween val="midCat"/>
        <c:majorUnit val="1"/>
      </c:valAx>
      <c:valAx>
        <c:axId val="9074749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74738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2.5492986313226496E-2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0.39841541740022457</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0.11107523960797305</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1.1596096817054491</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0.11107523960797305</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0.21261893169633339</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907477664"/>
        <c:axId val="907478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6.4831218531254304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907475488"/>
        <c:axId val="907472224"/>
      </c:scatterChart>
      <c:catAx>
        <c:axId val="907477664"/>
        <c:scaling>
          <c:orientation val="minMax"/>
        </c:scaling>
        <c:delete val="1"/>
        <c:axPos val="l"/>
        <c:numFmt formatCode="General" sourceLinked="1"/>
        <c:majorTickMark val="out"/>
        <c:minorTickMark val="none"/>
        <c:tickLblPos val="nextTo"/>
        <c:crossAx val="907478208"/>
        <c:crosses val="autoZero"/>
        <c:auto val="1"/>
        <c:lblAlgn val="ctr"/>
        <c:lblOffset val="100"/>
        <c:noMultiLvlLbl val="0"/>
      </c:catAx>
      <c:valAx>
        <c:axId val="907478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7477664"/>
        <c:crosses val="autoZero"/>
        <c:crossBetween val="between"/>
      </c:valAx>
      <c:valAx>
        <c:axId val="907472224"/>
        <c:scaling>
          <c:orientation val="minMax"/>
          <c:min val="0"/>
        </c:scaling>
        <c:delete val="1"/>
        <c:axPos val="r"/>
        <c:numFmt formatCode="#;;0" sourceLinked="0"/>
        <c:majorTickMark val="out"/>
        <c:minorTickMark val="none"/>
        <c:tickLblPos val="nextTo"/>
        <c:crossAx val="907475488"/>
        <c:crosses val="max"/>
        <c:crossBetween val="midCat"/>
        <c:majorUnit val="1"/>
      </c:valAx>
      <c:valAx>
        <c:axId val="907475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74722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0.95498392282958211</c:v>
                </c:pt>
                <c:pt idx="1">
                  <c:v>9.6463022508038593E-3</c:v>
                </c:pt>
                <c:pt idx="2">
                  <c:v>1.2861736334405145E-2</c:v>
                </c:pt>
                <c:pt idx="3">
                  <c:v>0</c:v>
                </c:pt>
                <c:pt idx="4">
                  <c:v>0</c:v>
                </c:pt>
                <c:pt idx="5">
                  <c:v>2.2508038585209004E-2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892223200"/>
        <c:axId val="892218304"/>
      </c:barChart>
      <c:valAx>
        <c:axId val="89221830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2223200"/>
        <c:crosses val="autoZero"/>
        <c:crossBetween val="between"/>
      </c:valAx>
      <c:catAx>
        <c:axId val="89222320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22183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907472768"/>
        <c:axId val="907473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2.3171919648325701</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907476576"/>
        <c:axId val="907480384"/>
      </c:barChart>
      <c:catAx>
        <c:axId val="907472768"/>
        <c:scaling>
          <c:orientation val="minMax"/>
        </c:scaling>
        <c:delete val="1"/>
        <c:axPos val="b"/>
        <c:numFmt formatCode="General" sourceLinked="1"/>
        <c:majorTickMark val="none"/>
        <c:minorTickMark val="none"/>
        <c:tickLblPos val="nextTo"/>
        <c:crossAx val="907473312"/>
        <c:crosses val="autoZero"/>
        <c:auto val="1"/>
        <c:lblAlgn val="ctr"/>
        <c:lblOffset val="100"/>
        <c:noMultiLvlLbl val="0"/>
      </c:catAx>
      <c:valAx>
        <c:axId val="907473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7472768"/>
        <c:crosses val="autoZero"/>
        <c:crossBetween val="between"/>
      </c:valAx>
      <c:valAx>
        <c:axId val="9074803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7476576"/>
        <c:crosses val="max"/>
        <c:crossBetween val="between"/>
      </c:valAx>
      <c:catAx>
        <c:axId val="907476576"/>
        <c:scaling>
          <c:orientation val="minMax"/>
        </c:scaling>
        <c:delete val="1"/>
        <c:axPos val="b"/>
        <c:numFmt formatCode="General" sourceLinked="1"/>
        <c:majorTickMark val="out"/>
        <c:minorTickMark val="none"/>
        <c:tickLblPos val="nextTo"/>
        <c:crossAx val="9074803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7.613950002426817E-3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1.4513652983148568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0.13902156114454467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0.38259203822602172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9916128"/>
        <c:axId val="9099144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2.3171919648325701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909912864"/>
        <c:axId val="909913952"/>
      </c:scatterChart>
      <c:catAx>
        <c:axId val="909916128"/>
        <c:scaling>
          <c:orientation val="minMax"/>
        </c:scaling>
        <c:delete val="1"/>
        <c:axPos val="l"/>
        <c:numFmt formatCode="General" sourceLinked="1"/>
        <c:majorTickMark val="out"/>
        <c:minorTickMark val="none"/>
        <c:tickLblPos val="nextTo"/>
        <c:crossAx val="909914496"/>
        <c:crosses val="autoZero"/>
        <c:auto val="1"/>
        <c:lblAlgn val="ctr"/>
        <c:lblOffset val="100"/>
        <c:noMultiLvlLbl val="0"/>
      </c:catAx>
      <c:valAx>
        <c:axId val="9099144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9916128"/>
        <c:crosses val="autoZero"/>
        <c:crossBetween val="between"/>
      </c:valAx>
      <c:valAx>
        <c:axId val="909913952"/>
        <c:scaling>
          <c:orientation val="minMax"/>
          <c:min val="0"/>
        </c:scaling>
        <c:delete val="1"/>
        <c:axPos val="r"/>
        <c:numFmt formatCode="#;;0" sourceLinked="0"/>
        <c:majorTickMark val="out"/>
        <c:minorTickMark val="none"/>
        <c:tickLblPos val="nextTo"/>
        <c:crossAx val="909912864"/>
        <c:crosses val="max"/>
        <c:crossBetween val="midCat"/>
        <c:majorUnit val="1"/>
      </c:valAx>
      <c:valAx>
        <c:axId val="9099128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99139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9905248"/>
        <c:axId val="9099019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7.0929758305865862</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9915040"/>
        <c:axId val="909916672"/>
      </c:barChart>
      <c:catAx>
        <c:axId val="909905248"/>
        <c:scaling>
          <c:orientation val="minMax"/>
        </c:scaling>
        <c:delete val="1"/>
        <c:axPos val="b"/>
        <c:numFmt formatCode="General" sourceLinked="1"/>
        <c:majorTickMark val="none"/>
        <c:minorTickMark val="none"/>
        <c:tickLblPos val="nextTo"/>
        <c:crossAx val="909901984"/>
        <c:crosses val="autoZero"/>
        <c:auto val="1"/>
        <c:lblAlgn val="ctr"/>
        <c:lblOffset val="100"/>
        <c:noMultiLvlLbl val="0"/>
      </c:catAx>
      <c:valAx>
        <c:axId val="9099019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9905248"/>
        <c:crosses val="autoZero"/>
        <c:crossBetween val="between"/>
      </c:valAx>
      <c:valAx>
        <c:axId val="9099166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915040"/>
        <c:crosses val="max"/>
        <c:crossBetween val="between"/>
      </c:valAx>
      <c:catAx>
        <c:axId val="909915040"/>
        <c:scaling>
          <c:orientation val="minMax"/>
        </c:scaling>
        <c:delete val="1"/>
        <c:axPos val="b"/>
        <c:numFmt formatCode="General" sourceLinked="1"/>
        <c:majorTickMark val="out"/>
        <c:minorTickMark val="none"/>
        <c:tickLblPos val="nextTo"/>
        <c:crossAx val="9099166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8.6500266998870146E-3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0.40172688097384768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0.11199845089405613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1.1692478760445262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9.9158267220013308E-2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9909056"/>
        <c:axId val="9099172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5.8156530399983497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909902528"/>
        <c:axId val="909903616"/>
      </c:scatterChart>
      <c:catAx>
        <c:axId val="909909056"/>
        <c:scaling>
          <c:orientation val="minMax"/>
        </c:scaling>
        <c:delete val="1"/>
        <c:axPos val="l"/>
        <c:numFmt formatCode="General" sourceLinked="1"/>
        <c:majorTickMark val="out"/>
        <c:minorTickMark val="none"/>
        <c:tickLblPos val="nextTo"/>
        <c:crossAx val="909917216"/>
        <c:crosses val="autoZero"/>
        <c:auto val="1"/>
        <c:lblAlgn val="ctr"/>
        <c:lblOffset val="100"/>
        <c:noMultiLvlLbl val="0"/>
      </c:catAx>
      <c:valAx>
        <c:axId val="9099172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9909056"/>
        <c:crosses val="autoZero"/>
        <c:crossBetween val="between"/>
      </c:valAx>
      <c:valAx>
        <c:axId val="909903616"/>
        <c:scaling>
          <c:orientation val="minMax"/>
          <c:min val="0"/>
        </c:scaling>
        <c:delete val="1"/>
        <c:axPos val="r"/>
        <c:numFmt formatCode="#;;0" sourceLinked="0"/>
        <c:majorTickMark val="out"/>
        <c:minorTickMark val="none"/>
        <c:tickLblPos val="nextTo"/>
        <c:crossAx val="909902528"/>
        <c:crosses val="max"/>
        <c:crossBetween val="midCat"/>
        <c:majorUnit val="1"/>
      </c:valAx>
      <c:valAx>
        <c:axId val="9099025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99036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1.0343247275435452E-2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0.37502238144479083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0.10455343608223888</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1.0915229817594092</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0.10455343608223888</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0.13677010095481723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9906880"/>
        <c:axId val="909912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6.9548842081926301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909903072"/>
        <c:axId val="909915584"/>
      </c:scatterChart>
      <c:catAx>
        <c:axId val="909906880"/>
        <c:scaling>
          <c:orientation val="minMax"/>
        </c:scaling>
        <c:delete val="1"/>
        <c:axPos val="l"/>
        <c:numFmt formatCode="General" sourceLinked="1"/>
        <c:majorTickMark val="out"/>
        <c:minorTickMark val="none"/>
        <c:tickLblPos val="nextTo"/>
        <c:crossAx val="909912320"/>
        <c:crosses val="autoZero"/>
        <c:auto val="1"/>
        <c:lblAlgn val="ctr"/>
        <c:lblOffset val="100"/>
        <c:noMultiLvlLbl val="0"/>
      </c:catAx>
      <c:valAx>
        <c:axId val="909912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9906880"/>
        <c:crosses val="autoZero"/>
        <c:crossBetween val="between"/>
      </c:valAx>
      <c:valAx>
        <c:axId val="909915584"/>
        <c:scaling>
          <c:orientation val="minMax"/>
          <c:min val="0"/>
        </c:scaling>
        <c:delete val="1"/>
        <c:axPos val="r"/>
        <c:numFmt formatCode="#;;0" sourceLinked="0"/>
        <c:majorTickMark val="out"/>
        <c:minorTickMark val="none"/>
        <c:tickLblPos val="nextTo"/>
        <c:crossAx val="909903072"/>
        <c:crosses val="max"/>
        <c:crossBetween val="midCat"/>
        <c:majorUnit val="1"/>
      </c:valAx>
      <c:valAx>
        <c:axId val="9099030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99155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0.10377962079851422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7.6321359646120079E-2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0.79678412469714388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7.6321359646119191E-2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0.11264714614828364</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909913408"/>
        <c:axId val="909904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8.5083902435687797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909907424"/>
        <c:axId val="909905792"/>
      </c:scatterChart>
      <c:catAx>
        <c:axId val="909913408"/>
        <c:scaling>
          <c:orientation val="minMax"/>
        </c:scaling>
        <c:delete val="1"/>
        <c:axPos val="l"/>
        <c:numFmt formatCode="General" sourceLinked="1"/>
        <c:majorTickMark val="out"/>
        <c:minorTickMark val="none"/>
        <c:tickLblPos val="nextTo"/>
        <c:crossAx val="909904704"/>
        <c:crosses val="autoZero"/>
        <c:auto val="1"/>
        <c:lblAlgn val="ctr"/>
        <c:lblOffset val="100"/>
        <c:noMultiLvlLbl val="0"/>
      </c:catAx>
      <c:valAx>
        <c:axId val="909904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9913408"/>
        <c:crosses val="autoZero"/>
        <c:crossBetween val="between"/>
      </c:valAx>
      <c:valAx>
        <c:axId val="909905792"/>
        <c:scaling>
          <c:orientation val="minMax"/>
          <c:min val="0"/>
        </c:scaling>
        <c:delete val="1"/>
        <c:axPos val="r"/>
        <c:numFmt formatCode="#;;0" sourceLinked="0"/>
        <c:majorTickMark val="out"/>
        <c:minorTickMark val="none"/>
        <c:tickLblPos val="nextTo"/>
        <c:crossAx val="909907424"/>
        <c:crosses val="max"/>
        <c:crossBetween val="midCat"/>
        <c:majorUnit val="1"/>
      </c:valAx>
      <c:valAx>
        <c:axId val="9099074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99057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9907968"/>
        <c:axId val="9099041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7.0545392130028501</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9908512"/>
        <c:axId val="909911776"/>
      </c:barChart>
      <c:catAx>
        <c:axId val="909907968"/>
        <c:scaling>
          <c:orientation val="minMax"/>
        </c:scaling>
        <c:delete val="1"/>
        <c:axPos val="b"/>
        <c:numFmt formatCode="General" sourceLinked="1"/>
        <c:majorTickMark val="none"/>
        <c:minorTickMark val="none"/>
        <c:tickLblPos val="nextTo"/>
        <c:crossAx val="909904160"/>
        <c:crosses val="autoZero"/>
        <c:auto val="1"/>
        <c:lblAlgn val="ctr"/>
        <c:lblOffset val="100"/>
        <c:noMultiLvlLbl val="0"/>
      </c:catAx>
      <c:valAx>
        <c:axId val="9099041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9907968"/>
        <c:crosses val="autoZero"/>
        <c:crossBetween val="between"/>
      </c:valAx>
      <c:valAx>
        <c:axId val="9099117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908512"/>
        <c:crosses val="max"/>
        <c:crossBetween val="between"/>
      </c:valAx>
      <c:catAx>
        <c:axId val="909908512"/>
        <c:scaling>
          <c:orientation val="minMax"/>
        </c:scaling>
        <c:delete val="1"/>
        <c:axPos val="b"/>
        <c:numFmt formatCode="General" sourceLinked="1"/>
        <c:majorTickMark val="out"/>
        <c:minorTickMark val="none"/>
        <c:tickLblPos val="nextTo"/>
        <c:crossAx val="9099117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0.30500197622498337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9.202808936081297E-2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0.96076014590016534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9.202808936081297E-2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6.7863063386835343E-2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9906336"/>
        <c:axId val="909910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7.0545392130028501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909910144"/>
        <c:axId val="909909600"/>
      </c:scatterChart>
      <c:catAx>
        <c:axId val="909906336"/>
        <c:scaling>
          <c:orientation val="minMax"/>
        </c:scaling>
        <c:delete val="1"/>
        <c:axPos val="l"/>
        <c:numFmt formatCode="General" sourceLinked="1"/>
        <c:majorTickMark val="out"/>
        <c:minorTickMark val="none"/>
        <c:tickLblPos val="nextTo"/>
        <c:crossAx val="909910688"/>
        <c:crosses val="autoZero"/>
        <c:auto val="1"/>
        <c:lblAlgn val="ctr"/>
        <c:lblOffset val="100"/>
        <c:noMultiLvlLbl val="0"/>
      </c:catAx>
      <c:valAx>
        <c:axId val="909910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9906336"/>
        <c:crosses val="autoZero"/>
        <c:crossBetween val="between"/>
      </c:valAx>
      <c:valAx>
        <c:axId val="909909600"/>
        <c:scaling>
          <c:orientation val="minMax"/>
          <c:min val="0"/>
        </c:scaling>
        <c:delete val="1"/>
        <c:axPos val="r"/>
        <c:numFmt formatCode="#;;0" sourceLinked="0"/>
        <c:majorTickMark val="out"/>
        <c:minorTickMark val="none"/>
        <c:tickLblPos val="nextTo"/>
        <c:crossAx val="909910144"/>
        <c:crosses val="max"/>
        <c:crossBetween val="midCat"/>
        <c:majorUnit val="1"/>
      </c:valAx>
      <c:valAx>
        <c:axId val="9099101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99096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9911232"/>
        <c:axId val="9111536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6.56666416210631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11159648"/>
        <c:axId val="911155840"/>
      </c:barChart>
      <c:catAx>
        <c:axId val="909911232"/>
        <c:scaling>
          <c:orientation val="minMax"/>
        </c:scaling>
        <c:delete val="1"/>
        <c:axPos val="b"/>
        <c:numFmt formatCode="General" sourceLinked="1"/>
        <c:majorTickMark val="none"/>
        <c:minorTickMark val="none"/>
        <c:tickLblPos val="nextTo"/>
        <c:crossAx val="911153664"/>
        <c:crosses val="autoZero"/>
        <c:auto val="1"/>
        <c:lblAlgn val="ctr"/>
        <c:lblOffset val="100"/>
        <c:noMultiLvlLbl val="0"/>
      </c:catAx>
      <c:valAx>
        <c:axId val="9111536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9911232"/>
        <c:crosses val="autoZero"/>
        <c:crossBetween val="between"/>
      </c:valAx>
      <c:valAx>
        <c:axId val="9111558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1159648"/>
        <c:crosses val="max"/>
        <c:crossBetween val="between"/>
      </c:valAx>
      <c:catAx>
        <c:axId val="911159648"/>
        <c:scaling>
          <c:orientation val="minMax"/>
        </c:scaling>
        <c:delete val="1"/>
        <c:axPos val="b"/>
        <c:numFmt formatCode="General" sourceLinked="1"/>
        <c:majorTickMark val="out"/>
        <c:minorTickMark val="none"/>
        <c:tickLblPos val="nextTo"/>
        <c:crossAx val="9111558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0.25796868924600158</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0.34803845456200477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9.7030519013347138E-2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1.0129847990056096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9.7030519013347138E-2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0.15196041120811987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11149856"/>
        <c:axId val="9111471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6.56666416210631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911150944"/>
        <c:axId val="911160192"/>
      </c:scatterChart>
      <c:catAx>
        <c:axId val="911149856"/>
        <c:scaling>
          <c:orientation val="minMax"/>
        </c:scaling>
        <c:delete val="1"/>
        <c:axPos val="l"/>
        <c:numFmt formatCode="General" sourceLinked="1"/>
        <c:majorTickMark val="out"/>
        <c:minorTickMark val="none"/>
        <c:tickLblPos val="nextTo"/>
        <c:crossAx val="911147136"/>
        <c:crosses val="autoZero"/>
        <c:auto val="1"/>
        <c:lblAlgn val="ctr"/>
        <c:lblOffset val="100"/>
        <c:noMultiLvlLbl val="0"/>
      </c:catAx>
      <c:valAx>
        <c:axId val="9111471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11149856"/>
        <c:crosses val="autoZero"/>
        <c:crossBetween val="between"/>
      </c:valAx>
      <c:valAx>
        <c:axId val="911160192"/>
        <c:scaling>
          <c:orientation val="minMax"/>
          <c:min val="0"/>
        </c:scaling>
        <c:delete val="1"/>
        <c:axPos val="r"/>
        <c:numFmt formatCode="#;;0" sourceLinked="0"/>
        <c:majorTickMark val="out"/>
        <c:minorTickMark val="none"/>
        <c:tickLblPos val="nextTo"/>
        <c:crossAx val="911150944"/>
        <c:crosses val="max"/>
        <c:crossBetween val="midCat"/>
        <c:majorUnit val="1"/>
      </c:valAx>
      <c:valAx>
        <c:axId val="9111509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11601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0.26490066225165565</c:v>
                </c:pt>
                <c:pt idx="1">
                  <c:v>3.3112582781456958E-3</c:v>
                </c:pt>
                <c:pt idx="2">
                  <c:v>0.66556291390728473</c:v>
                </c:pt>
                <c:pt idx="3">
                  <c:v>3.3112582781456958E-3</c:v>
                </c:pt>
                <c:pt idx="4">
                  <c:v>0</c:v>
                </c:pt>
                <c:pt idx="5">
                  <c:v>6.6225165562913916E-3</c:v>
                </c:pt>
                <c:pt idx="6">
                  <c:v>9.9337748344370865E-3</c:v>
                </c:pt>
                <c:pt idx="7">
                  <c:v>1.3245033112582783E-2</c:v>
                </c:pt>
                <c:pt idx="8">
                  <c:v>3.3112582781456956E-2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892222656"/>
        <c:axId val="892222112"/>
      </c:barChart>
      <c:valAx>
        <c:axId val="892222112"/>
        <c:scaling>
          <c:orientation val="minMax"/>
        </c:scaling>
        <c:delete val="1"/>
        <c:axPos val="t"/>
        <c:numFmt formatCode="0%" sourceLinked="1"/>
        <c:majorTickMark val="out"/>
        <c:minorTickMark val="none"/>
        <c:tickLblPos val="nextTo"/>
        <c:crossAx val="892222656"/>
        <c:crosses val="autoZero"/>
        <c:crossBetween val="between"/>
      </c:valAx>
      <c:catAx>
        <c:axId val="8922226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222211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8.0463404064372295</c:v>
                </c:pt>
                <c:pt idx="1">
                  <c:v>7.7325907383597796</c:v>
                </c:pt>
                <c:pt idx="2">
                  <c:v>8.0411045674131305</c:v>
                </c:pt>
                <c:pt idx="3">
                  <c:v>7.9644664555431799</c:v>
                </c:pt>
                <c:pt idx="4">
                  <c:v>7.6071531149259402</c:v>
                </c:pt>
                <c:pt idx="5">
                  <c:v>7.7267049836363197</c:v>
                </c:pt>
                <c:pt idx="6">
                  <c:v>7.7211187785011299</c:v>
                </c:pt>
                <c:pt idx="7">
                  <c:v>7.4907733017266196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1150400"/>
        <c:axId val="911155296"/>
      </c:lineChart>
      <c:catAx>
        <c:axId val="911150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5296"/>
        <c:crosses val="autoZero"/>
        <c:auto val="1"/>
        <c:lblAlgn val="ctr"/>
        <c:lblOffset val="100"/>
        <c:noMultiLvlLbl val="0"/>
      </c:catAx>
      <c:valAx>
        <c:axId val="911155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0400"/>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7.6673361413689198</c:v>
                </c:pt>
                <c:pt idx="1">
                  <c:v>7.7248946853459897</c:v>
                </c:pt>
                <c:pt idx="2">
                  <c:v>7.1311806094039101</c:v>
                </c:pt>
                <c:pt idx="3">
                  <c:v>7.0348916414206402</c:v>
                </c:pt>
                <c:pt idx="4">
                  <c:v>6.94237058134948</c:v>
                </c:pt>
                <c:pt idx="5">
                  <c:v>7.3803851223496704</c:v>
                </c:pt>
                <c:pt idx="6">
                  <c:v>7.5227368191648099</c:v>
                </c:pt>
                <c:pt idx="7">
                  <c:v>7.2476430233597098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1160736"/>
        <c:axId val="911149312"/>
      </c:lineChart>
      <c:catAx>
        <c:axId val="9111607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49312"/>
        <c:crosses val="autoZero"/>
        <c:auto val="1"/>
        <c:lblAlgn val="ctr"/>
        <c:lblOffset val="100"/>
        <c:noMultiLvlLbl val="0"/>
      </c:catAx>
      <c:valAx>
        <c:axId val="9111493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60736"/>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7.0810651776068596</c:v>
                </c:pt>
                <c:pt idx="1">
                  <c:v>7.0253526638726198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1161280"/>
        <c:axId val="911147680"/>
      </c:lineChart>
      <c:catAx>
        <c:axId val="911161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47680"/>
        <c:crosses val="autoZero"/>
        <c:auto val="1"/>
        <c:lblAlgn val="ctr"/>
        <c:lblOffset val="100"/>
        <c:noMultiLvlLbl val="0"/>
      </c:catAx>
      <c:valAx>
        <c:axId val="9111476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612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8.04502103513693</c:v>
                </c:pt>
                <c:pt idx="1">
                  <c:v>8.7975228078562502</c:v>
                </c:pt>
                <c:pt idx="2">
                  <c:v>8.3315293246154507</c:v>
                </c:pt>
                <c:pt idx="3">
                  <c:v>8.1938898261317394</c:v>
                </c:pt>
                <c:pt idx="4">
                  <c:v>7.9718787653803398</c:v>
                </c:pt>
                <c:pt idx="5">
                  <c:v>7.7410091934591501</c:v>
                </c:pt>
                <c:pt idx="6">
                  <c:v>8.3299386604847694</c:v>
                </c:pt>
                <c:pt idx="7">
                  <c:v>7.7637522212741796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1154752"/>
        <c:axId val="911156384"/>
      </c:lineChart>
      <c:catAx>
        <c:axId val="9111547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6384"/>
        <c:crosses val="autoZero"/>
        <c:auto val="1"/>
        <c:lblAlgn val="ctr"/>
        <c:lblOffset val="100"/>
        <c:noMultiLvlLbl val="0"/>
      </c:catAx>
      <c:valAx>
        <c:axId val="911156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47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9.7064088731603704</c:v>
                </c:pt>
                <c:pt idx="1">
                  <c:v>9.8159005035456701</c:v>
                </c:pt>
                <c:pt idx="2">
                  <c:v>9.8569798525389007</c:v>
                </c:pt>
                <c:pt idx="3">
                  <c:v>9.8379039504360506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1148768"/>
        <c:axId val="911158560"/>
      </c:lineChart>
      <c:catAx>
        <c:axId val="9111487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8560"/>
        <c:crosses val="autoZero"/>
        <c:auto val="1"/>
        <c:lblAlgn val="ctr"/>
        <c:lblOffset val="100"/>
        <c:noMultiLvlLbl val="0"/>
      </c:catAx>
      <c:valAx>
        <c:axId val="911158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48768"/>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8.1505770055937496</c:v>
                </c:pt>
                <c:pt idx="1">
                  <c:v>8.0715353315209999</c:v>
                </c:pt>
                <c:pt idx="2">
                  <c:v>8.8067313472470392</c:v>
                </c:pt>
                <c:pt idx="3">
                  <c:v>8.3004782751842701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1156928"/>
        <c:axId val="911154208"/>
      </c:lineChart>
      <c:catAx>
        <c:axId val="9111569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4208"/>
        <c:crosses val="autoZero"/>
        <c:auto val="1"/>
        <c:lblAlgn val="ctr"/>
        <c:lblOffset val="100"/>
        <c:noMultiLvlLbl val="0"/>
      </c:catAx>
      <c:valAx>
        <c:axId val="911154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69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6.1774835386330604</c:v>
                </c:pt>
                <c:pt idx="1">
                  <c:v>6.9098275221927699</c:v>
                </c:pt>
                <c:pt idx="2">
                  <c:v>6.5762486911645999</c:v>
                </c:pt>
                <c:pt idx="3">
                  <c:v>6.1910542010671596</c:v>
                </c:pt>
                <c:pt idx="4">
                  <c:v>6.46812814533624</c:v>
                </c:pt>
                <c:pt idx="5">
                  <c:v>6.2673646931940796</c:v>
                </c:pt>
                <c:pt idx="6">
                  <c:v>6.2416107046996903</c:v>
                </c:pt>
                <c:pt idx="7">
                  <c:v>6.0006462474501703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1161824"/>
        <c:axId val="911151488"/>
      </c:lineChart>
      <c:catAx>
        <c:axId val="911161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1488"/>
        <c:crosses val="autoZero"/>
        <c:auto val="1"/>
        <c:lblAlgn val="ctr"/>
        <c:lblOffset val="100"/>
        <c:noMultiLvlLbl val="0"/>
      </c:catAx>
      <c:valAx>
        <c:axId val="9111514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618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7.63388175945851</c:v>
                </c:pt>
                <c:pt idx="1">
                  <c:v>7.9265827158278999</c:v>
                </c:pt>
                <c:pt idx="2">
                  <c:v>8.0317098417565003</c:v>
                </c:pt>
                <c:pt idx="3">
                  <c:v>7.0984145674093702</c:v>
                </c:pt>
                <c:pt idx="4">
                  <c:v>7.5681360429115196</c:v>
                </c:pt>
                <c:pt idx="5">
                  <c:v>7.2402333794182896</c:v>
                </c:pt>
                <c:pt idx="6">
                  <c:v>7.5907752062509601</c:v>
                </c:pt>
                <c:pt idx="7">
                  <c:v>7.2744746388285098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1152032"/>
        <c:axId val="911157472"/>
      </c:lineChart>
      <c:catAx>
        <c:axId val="9111520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7472"/>
        <c:crosses val="autoZero"/>
        <c:auto val="1"/>
        <c:lblAlgn val="ctr"/>
        <c:lblOffset val="100"/>
        <c:noMultiLvlLbl val="0"/>
      </c:catAx>
      <c:valAx>
        <c:axId val="911157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203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7.2786992036080997</c:v>
                </c:pt>
                <c:pt idx="1">
                  <c:v>6.9426984396495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1152576"/>
        <c:axId val="911153120"/>
      </c:lineChart>
      <c:catAx>
        <c:axId val="911152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3120"/>
        <c:crosses val="autoZero"/>
        <c:auto val="1"/>
        <c:lblAlgn val="ctr"/>
        <c:lblOffset val="100"/>
        <c:noMultiLvlLbl val="0"/>
      </c:catAx>
      <c:valAx>
        <c:axId val="9111531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2576"/>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7.85807272156904</c:v>
                </c:pt>
                <c:pt idx="1">
                  <c:v>7.2157897501105603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1158016"/>
        <c:axId val="911159104"/>
      </c:lineChart>
      <c:catAx>
        <c:axId val="911158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9104"/>
        <c:crosses val="autoZero"/>
        <c:auto val="1"/>
        <c:lblAlgn val="ctr"/>
        <c:lblOffset val="100"/>
        <c:noMultiLvlLbl val="0"/>
      </c:catAx>
      <c:valAx>
        <c:axId val="911159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58016"/>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27</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892216128"/>
        <c:axId val="892219392"/>
      </c:barChart>
      <c:valAx>
        <c:axId val="892219392"/>
        <c:scaling>
          <c:orientation val="minMax"/>
        </c:scaling>
        <c:delete val="1"/>
        <c:axPos val="t"/>
        <c:numFmt formatCode="General" sourceLinked="1"/>
        <c:majorTickMark val="out"/>
        <c:minorTickMark val="none"/>
        <c:tickLblPos val="nextTo"/>
        <c:crossAx val="892216128"/>
        <c:crosses val="autoZero"/>
        <c:crossBetween val="between"/>
      </c:valAx>
      <c:catAx>
        <c:axId val="8922161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9221939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7.8120952906293004</c:v>
                </c:pt>
                <c:pt idx="1">
                  <c:v>7.9966747450883098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1162368"/>
        <c:axId val="911148224"/>
      </c:lineChart>
      <c:catAx>
        <c:axId val="911162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48224"/>
        <c:crosses val="autoZero"/>
        <c:auto val="1"/>
        <c:lblAlgn val="ctr"/>
        <c:lblOffset val="100"/>
        <c:noMultiLvlLbl val="0"/>
      </c:catAx>
      <c:valAx>
        <c:axId val="9111482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116236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7.3639537333567899</c:v>
                </c:pt>
                <c:pt idx="1">
                  <c:v>7.9825751178778299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4553888"/>
        <c:axId val="914546816"/>
      </c:lineChart>
      <c:catAx>
        <c:axId val="9145538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46816"/>
        <c:crosses val="autoZero"/>
        <c:auto val="1"/>
        <c:lblAlgn val="ctr"/>
        <c:lblOffset val="100"/>
        <c:noMultiLvlLbl val="0"/>
      </c:catAx>
      <c:valAx>
        <c:axId val="9145468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53888"/>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8.0235933261529802</c:v>
                </c:pt>
                <c:pt idx="1">
                  <c:v>8.1104784083281594</c:v>
                </c:pt>
                <c:pt idx="2">
                  <c:v>7.87896762212341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4550624"/>
        <c:axId val="914547904"/>
      </c:lineChart>
      <c:catAx>
        <c:axId val="914550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47904"/>
        <c:crosses val="autoZero"/>
        <c:auto val="1"/>
        <c:lblAlgn val="ctr"/>
        <c:lblOffset val="100"/>
        <c:noMultiLvlLbl val="0"/>
      </c:catAx>
      <c:valAx>
        <c:axId val="9145479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506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6.8758613737625502</c:v>
                </c:pt>
                <c:pt idx="1">
                  <c:v>6.8127842511309096</c:v>
                </c:pt>
                <c:pt idx="2">
                  <c:v>6.3995489884149199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4548992"/>
        <c:axId val="914551712"/>
      </c:lineChart>
      <c:catAx>
        <c:axId val="9145489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51712"/>
        <c:crosses val="autoZero"/>
        <c:auto val="1"/>
        <c:lblAlgn val="ctr"/>
        <c:lblOffset val="100"/>
        <c:noMultiLvlLbl val="0"/>
      </c:catAx>
      <c:valAx>
        <c:axId val="9145517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48992"/>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8.5808200937643395</c:v>
                </c:pt>
                <c:pt idx="1">
                  <c:v>8.4451262955508692</c:v>
                </c:pt>
                <c:pt idx="2">
                  <c:v>8.10152285088353</c:v>
                </c:pt>
                <c:pt idx="3">
                  <c:v>7.8187139355537303</c:v>
                </c:pt>
                <c:pt idx="4">
                  <c:v>7.5311377643683102</c:v>
                </c:pt>
                <c:pt idx="5">
                  <c:v>8.2549655062899401</c:v>
                </c:pt>
                <c:pt idx="6">
                  <c:v>8.3341436339763497</c:v>
                </c:pt>
                <c:pt idx="7">
                  <c:v>7.94655668074624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4548448"/>
        <c:axId val="914552256"/>
      </c:lineChart>
      <c:catAx>
        <c:axId val="914548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52256"/>
        <c:crosses val="autoZero"/>
        <c:auto val="1"/>
        <c:lblAlgn val="ctr"/>
        <c:lblOffset val="100"/>
        <c:noMultiLvlLbl val="0"/>
      </c:catAx>
      <c:valAx>
        <c:axId val="9145522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484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7.58318591980861</c:v>
                </c:pt>
                <c:pt idx="1">
                  <c:v>7.1396980614427203</c:v>
                </c:pt>
                <c:pt idx="2">
                  <c:v>7.4601958582508603</c:v>
                </c:pt>
                <c:pt idx="3">
                  <c:v>7.0940060600656603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4550080"/>
        <c:axId val="914549536"/>
      </c:lineChart>
      <c:catAx>
        <c:axId val="9145500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49536"/>
        <c:crosses val="autoZero"/>
        <c:auto val="1"/>
        <c:lblAlgn val="ctr"/>
        <c:lblOffset val="100"/>
        <c:noMultiLvlLbl val="0"/>
      </c:catAx>
      <c:valAx>
        <c:axId val="9145495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500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8.1321611089749393</c:v>
                </c:pt>
                <c:pt idx="1">
                  <c:v>8.1893441575381907</c:v>
                </c:pt>
                <c:pt idx="2">
                  <c:v>8.3364462756600997</c:v>
                </c:pt>
                <c:pt idx="3">
                  <c:v>8.0248300100747905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4551168"/>
        <c:axId val="914553344"/>
      </c:lineChart>
      <c:catAx>
        <c:axId val="9145511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53344"/>
        <c:crosses val="autoZero"/>
        <c:auto val="1"/>
        <c:lblAlgn val="ctr"/>
        <c:lblOffset val="100"/>
        <c:noMultiLvlLbl val="0"/>
      </c:catAx>
      <c:valAx>
        <c:axId val="9145533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45511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5.17668163871737</c:v>
                </c:pt>
                <c:pt idx="1">
                  <c:v>4.7163604117937101</c:v>
                </c:pt>
                <c:pt idx="2">
                  <c:v>5.1499395934786696</c:v>
                </c:pt>
                <c:pt idx="3">
                  <c:v>5.0542401402835102</c:v>
                </c:pt>
                <c:pt idx="4">
                  <c:v>4.4896515776006796</c:v>
                </c:pt>
                <c:pt idx="5">
                  <c:v>4.4915610466749998</c:v>
                </c:pt>
                <c:pt idx="6">
                  <c:v>4.8883568089740201</c:v>
                </c:pt>
                <c:pt idx="7">
                  <c:v>3.96258824114414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7349616"/>
        <c:axId val="917348528"/>
      </c:lineChart>
      <c:catAx>
        <c:axId val="9173496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48528"/>
        <c:crosses val="autoZero"/>
        <c:auto val="1"/>
        <c:lblAlgn val="ctr"/>
        <c:lblOffset val="100"/>
        <c:noMultiLvlLbl val="0"/>
      </c:catAx>
      <c:valAx>
        <c:axId val="9173485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496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5.1588305387106699</c:v>
                </c:pt>
                <c:pt idx="1">
                  <c:v>5.1792932325528103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7356688"/>
        <c:axId val="917353968"/>
      </c:lineChart>
      <c:catAx>
        <c:axId val="9173566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3968"/>
        <c:crosses val="autoZero"/>
        <c:auto val="1"/>
        <c:lblAlgn val="ctr"/>
        <c:lblOffset val="100"/>
        <c:noMultiLvlLbl val="0"/>
      </c:catAx>
      <c:valAx>
        <c:axId val="9173539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66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4.0859590594294799</c:v>
                </c:pt>
                <c:pt idx="1">
                  <c:v>3.4641259835021301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7361584"/>
        <c:axId val="917357776"/>
      </c:lineChart>
      <c:catAx>
        <c:axId val="9173615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7776"/>
        <c:crosses val="autoZero"/>
        <c:auto val="1"/>
        <c:lblAlgn val="ctr"/>
        <c:lblOffset val="100"/>
        <c:noMultiLvlLbl val="0"/>
      </c:catAx>
      <c:valAx>
        <c:axId val="9173577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615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23</c:v>
                </c:pt>
                <c:pt idx="2">
                  <c:v>2</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892219936"/>
        <c:axId val="892216672"/>
      </c:barChart>
      <c:valAx>
        <c:axId val="892216672"/>
        <c:scaling>
          <c:orientation val="minMax"/>
        </c:scaling>
        <c:delete val="1"/>
        <c:axPos val="t"/>
        <c:numFmt formatCode="0" sourceLinked="1"/>
        <c:majorTickMark val="out"/>
        <c:minorTickMark val="none"/>
        <c:tickLblPos val="nextTo"/>
        <c:crossAx val="892219936"/>
        <c:crosses val="autoZero"/>
        <c:crossBetween val="between"/>
      </c:valAx>
      <c:catAx>
        <c:axId val="8922199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922166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6.8672953433507802</c:v>
                </c:pt>
                <c:pt idx="1">
                  <c:v>6.8116856527422396</c:v>
                </c:pt>
                <c:pt idx="2">
                  <c:v>7.2160078899712996</c:v>
                </c:pt>
                <c:pt idx="3">
                  <c:v>7.3002453519550601</c:v>
                </c:pt>
                <c:pt idx="4">
                  <c:v>6.4071593517999004</c:v>
                </c:pt>
                <c:pt idx="5">
                  <c:v>6.8995077371215201</c:v>
                </c:pt>
                <c:pt idx="6">
                  <c:v>6.8297990169481801</c:v>
                </c:pt>
                <c:pt idx="7">
                  <c:v>6.4831218531254304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7355056"/>
        <c:axId val="917363760"/>
      </c:lineChart>
      <c:catAx>
        <c:axId val="9173550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63760"/>
        <c:crosses val="autoZero"/>
        <c:auto val="1"/>
        <c:lblAlgn val="ctr"/>
        <c:lblOffset val="100"/>
        <c:noMultiLvlLbl val="0"/>
      </c:catAx>
      <c:valAx>
        <c:axId val="9173637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5056"/>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2.7612405679072798</c:v>
                </c:pt>
                <c:pt idx="1">
                  <c:v>2.68108475000095</c:v>
                </c:pt>
                <c:pt idx="2">
                  <c:v>2.3171919648325701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7359408"/>
        <c:axId val="917361040"/>
      </c:lineChart>
      <c:catAx>
        <c:axId val="917359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61040"/>
        <c:crosses val="autoZero"/>
        <c:auto val="1"/>
        <c:lblAlgn val="ctr"/>
        <c:lblOffset val="100"/>
        <c:noMultiLvlLbl val="0"/>
      </c:catAx>
      <c:valAx>
        <c:axId val="9173610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94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6.8278640445755103</c:v>
                </c:pt>
                <c:pt idx="1">
                  <c:v>6.8336198309555396</c:v>
                </c:pt>
                <c:pt idx="2">
                  <c:v>6.6552510608694897</c:v>
                </c:pt>
                <c:pt idx="3">
                  <c:v>6.5290379043992104</c:v>
                </c:pt>
                <c:pt idx="4">
                  <c:v>6.0809800656417599</c:v>
                </c:pt>
                <c:pt idx="5">
                  <c:v>6.0917402018128799</c:v>
                </c:pt>
                <c:pt idx="6">
                  <c:v>6.4572464702028096</c:v>
                </c:pt>
                <c:pt idx="7">
                  <c:v>5.8156530399983497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7349072"/>
        <c:axId val="917359952"/>
      </c:lineChart>
      <c:catAx>
        <c:axId val="917349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9952"/>
        <c:crosses val="autoZero"/>
        <c:auto val="1"/>
        <c:lblAlgn val="ctr"/>
        <c:lblOffset val="100"/>
        <c:noMultiLvlLbl val="0"/>
      </c:catAx>
      <c:valAx>
        <c:axId val="9173599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490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8.6919277445858807</c:v>
                </c:pt>
                <c:pt idx="1">
                  <c:v>8.3421603875271995</c:v>
                </c:pt>
                <c:pt idx="2">
                  <c:v>8.6263534395384998</c:v>
                </c:pt>
                <c:pt idx="3">
                  <c:v>8.5630428473697506</c:v>
                </c:pt>
                <c:pt idx="4">
                  <c:v>8.1684899172887206</c:v>
                </c:pt>
                <c:pt idx="5">
                  <c:v>8.5904850594886799</c:v>
                </c:pt>
                <c:pt idx="6">
                  <c:v>8.7223502270878903</c:v>
                </c:pt>
                <c:pt idx="7">
                  <c:v>8.5083902435687797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7350160"/>
        <c:axId val="917357232"/>
      </c:lineChart>
      <c:catAx>
        <c:axId val="9173501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7232"/>
        <c:crosses val="autoZero"/>
        <c:auto val="1"/>
        <c:lblAlgn val="ctr"/>
        <c:lblOffset val="100"/>
        <c:noMultiLvlLbl val="0"/>
      </c:catAx>
      <c:valAx>
        <c:axId val="917357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016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7.1205245040087002</c:v>
                </c:pt>
                <c:pt idx="1">
                  <c:v>7.1826768549548197</c:v>
                </c:pt>
                <c:pt idx="2">
                  <c:v>7.3874364479873504</c:v>
                </c:pt>
                <c:pt idx="3">
                  <c:v>7.0978882243318298</c:v>
                </c:pt>
                <c:pt idx="4">
                  <c:v>6.6570557332881499</c:v>
                </c:pt>
                <c:pt idx="5">
                  <c:v>7.1257442815393102</c:v>
                </c:pt>
                <c:pt idx="6">
                  <c:v>7.4333215344326096</c:v>
                </c:pt>
                <c:pt idx="7">
                  <c:v>7.0545392130028501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7358320"/>
        <c:axId val="917353424"/>
      </c:lineChart>
      <c:catAx>
        <c:axId val="9173583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3424"/>
        <c:crosses val="autoZero"/>
        <c:auto val="1"/>
        <c:lblAlgn val="ctr"/>
        <c:lblOffset val="100"/>
        <c:noMultiLvlLbl val="0"/>
      </c:catAx>
      <c:valAx>
        <c:axId val="9173534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73583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3.4641259835021301</c:v>
                </c:pt>
                <c:pt idx="1">
                  <c:v>6.3082106163098697</c:v>
                </c:pt>
                <c:pt idx="2">
                  <c:v>6.4831218531254304</c:v>
                </c:pt>
                <c:pt idx="3">
                  <c:v>5.8156530399983497</c:v>
                </c:pt>
                <c:pt idx="4">
                  <c:v>3.96258824114414</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892217216"/>
        <c:axId val="892220480"/>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6.4910191378491229</c:v>
                </c:pt>
                <c:pt idx="2">
                  <c:v>6.5406835731912469</c:v>
                </c:pt>
                <c:pt idx="3">
                  <c:v>5.8569448919107137</c:v>
                </c:pt>
                <c:pt idx="4">
                  <c:v>4.0015035564707926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892221024"/>
        <c:axId val="892217760"/>
      </c:barChart>
      <c:catAx>
        <c:axId val="892217216"/>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892220480"/>
        <c:crosses val="autoZero"/>
        <c:auto val="1"/>
        <c:lblAlgn val="ctr"/>
        <c:lblOffset val="200"/>
        <c:noMultiLvlLbl val="0"/>
      </c:catAx>
      <c:valAx>
        <c:axId val="89222048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92217216"/>
        <c:crosses val="autoZero"/>
        <c:crossBetween val="between"/>
      </c:valAx>
      <c:valAx>
        <c:axId val="892217760"/>
        <c:scaling>
          <c:orientation val="minMax"/>
          <c:max val="0.70000000000000007"/>
          <c:min val="0"/>
        </c:scaling>
        <c:delete val="1"/>
        <c:axPos val="b"/>
        <c:numFmt formatCode="General" sourceLinked="1"/>
        <c:majorTickMark val="out"/>
        <c:minorTickMark val="none"/>
        <c:tickLblPos val="nextTo"/>
        <c:crossAx val="892221024"/>
        <c:crosses val="max"/>
        <c:crossBetween val="between"/>
      </c:valAx>
      <c:catAx>
        <c:axId val="892221024"/>
        <c:scaling>
          <c:orientation val="maxMin"/>
        </c:scaling>
        <c:delete val="1"/>
        <c:axPos val="r"/>
        <c:numFmt formatCode="General" sourceLinked="1"/>
        <c:majorTickMark val="out"/>
        <c:minorTickMark val="none"/>
        <c:tickLblPos val="nextTo"/>
        <c:crossAx val="89221776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7.9825751178778299</c:v>
                </c:pt>
                <c:pt idx="1">
                  <c:v>7.2157897501105603</c:v>
                </c:pt>
                <c:pt idx="2">
                  <c:v>6.3995489884149199</c:v>
                </c:pt>
                <c:pt idx="3">
                  <c:v>5.1792932325527996</c:v>
                </c:pt>
                <c:pt idx="4">
                  <c:v>7.7637522212741796</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892221568"/>
        <c:axId val="8893293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7.3349695576317</c:v>
                </c:pt>
                <c:pt idx="1">
                  <c:v>6.6522864394909966</c:v>
                </c:pt>
                <c:pt idx="2">
                  <c:v>5.885584911252085</c:v>
                </c:pt>
                <c:pt idx="3">
                  <c:v>4.7100557508477454</c:v>
                </c:pt>
                <c:pt idx="4">
                  <c:v>7.341301486506806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889333712"/>
        <c:axId val="889331536"/>
      </c:barChart>
      <c:catAx>
        <c:axId val="89222156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89329360"/>
        <c:crosses val="autoZero"/>
        <c:auto val="1"/>
        <c:lblAlgn val="ctr"/>
        <c:lblOffset val="200"/>
        <c:noMultiLvlLbl val="0"/>
      </c:catAx>
      <c:valAx>
        <c:axId val="8893293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92221568"/>
        <c:crosses val="autoZero"/>
        <c:crossBetween val="between"/>
      </c:valAx>
      <c:valAx>
        <c:axId val="889331536"/>
        <c:scaling>
          <c:orientation val="minMax"/>
          <c:max val="0.70000000000000007"/>
          <c:min val="0"/>
        </c:scaling>
        <c:delete val="1"/>
        <c:axPos val="b"/>
        <c:numFmt formatCode="General" sourceLinked="1"/>
        <c:majorTickMark val="out"/>
        <c:minorTickMark val="none"/>
        <c:tickLblPos val="nextTo"/>
        <c:crossAx val="889333712"/>
        <c:crosses val="max"/>
        <c:crossBetween val="between"/>
      </c:valAx>
      <c:catAx>
        <c:axId val="889333712"/>
        <c:scaling>
          <c:orientation val="maxMin"/>
        </c:scaling>
        <c:delete val="1"/>
        <c:axPos val="r"/>
        <c:numFmt formatCode="General" sourceLinked="1"/>
        <c:majorTickMark val="out"/>
        <c:minorTickMark val="none"/>
        <c:tickLblPos val="nextTo"/>
        <c:crossAx val="88933153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5990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RX3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Tees, Esk and Wear Valleys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6262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RX3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Tees, Esk and Wear Valleys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5701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RX3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Tees, Esk and Wear Valleys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Tees, Esk and Wear Valleys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360177246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8637469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2965314215"/>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289367177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18885290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821307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400715170"/>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933834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821467470"/>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2934333858"/>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3850746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0215792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2070261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600754871"/>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29805796"/>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843623574"/>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20829701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497259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717351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760507578"/>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273173869"/>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028776445"/>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42272521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73709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7843592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477131998"/>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189857230"/>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1596844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968214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903722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797926207"/>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903676427"/>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624835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022379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5936035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93293166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5462320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978427758"/>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6599744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453773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0110036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132169907"/>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317304854"/>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14201473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317091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651666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88723072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08270564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4109296120"/>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885626505"/>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15883051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32551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2539479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75343630"/>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36840687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475164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8735067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209964119"/>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1676713176"/>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116940637"/>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24978766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224159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2879495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45767722"/>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30922133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937741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02356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556233579"/>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17180221"/>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576538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0938870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5116257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9645739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92694560"/>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22964243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7785824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8739249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8993669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75914197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8387189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4913453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6564808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9795555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6317822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4603428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03367457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3567686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09690355"/>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2885631"/>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07453233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273</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4194460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265652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5267193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5737644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38912878"/>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839905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99576069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620550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91821460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153784166"/>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0762306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033722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7003300"/>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66077189"/>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047122347"/>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61678739"/>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7123004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91140666"/>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27792827"/>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81152176"/>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8827144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7720049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920917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06446977"/>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78294081"/>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9602543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1362676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290</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1429900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31596834"/>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Q12. Do you know how to contact this person if you have a concern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Tees, Esk and Wear Valleys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Review of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Side effects: </a:t>
            </a:r>
            <a:r>
              <a:rPr lang="en-US" sz="1400" b="0" smtClean="0">
                <a:solidFill>
                  <a:prstClr val="black"/>
                </a:solidFill>
                <a:latin typeface="Arial"/>
              </a:rPr>
              <a:t>possible side effects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Support with physical health needs</a:t>
            </a:r>
            <a:r>
              <a:rPr lang="en-GB" sz="1400" smtClean="0">
                <a:solidFill>
                  <a:prstClr val="black"/>
                </a:solidFill>
                <a:latin typeface="Arial"/>
              </a:rPr>
              <a:t>: </a:t>
            </a:r>
            <a:r>
              <a:rPr lang="en-US" sz="1400" b="0" smtClean="0">
                <a:solidFill>
                  <a:prstClr val="black"/>
                </a:solidFill>
                <a:latin typeface="Arial"/>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help: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Friends/Family involvement: </a:t>
            </a:r>
            <a:r>
              <a:rPr lang="en-US" sz="1400" b="0" noProof="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Seen often enough: </a:t>
            </a:r>
            <a:r>
              <a:rPr lang="en-US" sz="1400" b="0" smtClean="0">
                <a:solidFill>
                  <a:prstClr val="black"/>
                </a:solidFill>
                <a:latin typeface="Arial"/>
              </a:rPr>
              <a:t>service users being seen by NHS mental health services often enough for their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financial advice: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being given help or advice with finding support for financial advice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311</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311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28</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1449812225"/>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265679971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2144409223"/>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268233122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39660959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230466918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971922216"/>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8711</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Tees, Esk and Wear Valleys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